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4" r:id="rId23"/>
    <p:sldId id="282" r:id="rId24"/>
    <p:sldId id="277" r:id="rId25"/>
    <p:sldId id="278" r:id="rId26"/>
    <p:sldId id="279" r:id="rId27"/>
    <p:sldId id="280" r:id="rId28"/>
    <p:sldId id="281" r:id="rId29"/>
    <p:sldId id="283" r:id="rId30"/>
    <p:sldId id="285" r:id="rId31"/>
    <p:sldId id="307" r:id="rId32"/>
    <p:sldId id="286" r:id="rId33"/>
    <p:sldId id="287" r:id="rId34"/>
    <p:sldId id="288" r:id="rId35"/>
    <p:sldId id="289" r:id="rId36"/>
    <p:sldId id="298" r:id="rId37"/>
    <p:sldId id="299" r:id="rId38"/>
    <p:sldId id="290" r:id="rId39"/>
    <p:sldId id="291" r:id="rId40"/>
    <p:sldId id="292" r:id="rId41"/>
    <p:sldId id="293" r:id="rId42"/>
    <p:sldId id="294" r:id="rId43"/>
    <p:sldId id="295" r:id="rId44"/>
    <p:sldId id="296" r:id="rId45"/>
    <p:sldId id="297" r:id="rId46"/>
    <p:sldId id="300" r:id="rId47"/>
    <p:sldId id="301" r:id="rId48"/>
    <p:sldId id="302" r:id="rId49"/>
    <p:sldId id="303" r:id="rId50"/>
    <p:sldId id="304" r:id="rId51"/>
    <p:sldId id="305" r:id="rId52"/>
    <p:sldId id="306" r:id="rId53"/>
    <p:sldId id="308" r:id="rId54"/>
    <p:sldId id="309" r:id="rId55"/>
    <p:sldId id="312" r:id="rId56"/>
    <p:sldId id="313" r:id="rId57"/>
    <p:sldId id="310" r:id="rId58"/>
    <p:sldId id="311"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sldSz cx="5759450" cy="71993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4" autoAdjust="0"/>
    <p:restoredTop sz="94660"/>
  </p:normalViewPr>
  <p:slideViewPr>
    <p:cSldViewPr snapToGrid="0">
      <p:cViewPr varScale="1">
        <p:scale>
          <a:sx n="121" d="100"/>
          <a:sy n="121" d="100"/>
        </p:scale>
        <p:origin x="252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microsoft.com/office/2015/10/relationships/revisionInfo" Target="revisionInfo.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10" Type="http://schemas.openxmlformats.org/officeDocument/2006/relationships/image" Target="../media/image97.wmf"/><Relationship Id="rId4" Type="http://schemas.openxmlformats.org/officeDocument/2006/relationships/image" Target="../media/image91.wmf"/><Relationship Id="rId9"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image" Target="../media/image108.wmf"/><Relationship Id="rId7" Type="http://schemas.openxmlformats.org/officeDocument/2006/relationships/image" Target="../media/image112.wmf"/><Relationship Id="rId2" Type="http://schemas.openxmlformats.org/officeDocument/2006/relationships/image" Target="../media/image107.wmf"/><Relationship Id="rId1" Type="http://schemas.openxmlformats.org/officeDocument/2006/relationships/image" Target="../media/image106.wmf"/><Relationship Id="rId6" Type="http://schemas.openxmlformats.org/officeDocument/2006/relationships/image" Target="../media/image111.wmf"/><Relationship Id="rId5" Type="http://schemas.openxmlformats.org/officeDocument/2006/relationships/image" Target="../media/image110.wmf"/><Relationship Id="rId10" Type="http://schemas.openxmlformats.org/officeDocument/2006/relationships/image" Target="../media/image115.wmf"/><Relationship Id="rId4" Type="http://schemas.openxmlformats.org/officeDocument/2006/relationships/image" Target="../media/image109.wmf"/><Relationship Id="rId9" Type="http://schemas.openxmlformats.org/officeDocument/2006/relationships/image" Target="../media/image11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 Id="rId4" Type="http://schemas.openxmlformats.org/officeDocument/2006/relationships/image" Target="../media/image12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image" Target="../media/image127.wmf"/><Relationship Id="rId7" Type="http://schemas.openxmlformats.org/officeDocument/2006/relationships/image" Target="../media/image131.wmf"/><Relationship Id="rId2" Type="http://schemas.openxmlformats.org/officeDocument/2006/relationships/image" Target="../media/image126.wmf"/><Relationship Id="rId1" Type="http://schemas.openxmlformats.org/officeDocument/2006/relationships/image" Target="../media/image125.wmf"/><Relationship Id="rId6" Type="http://schemas.openxmlformats.org/officeDocument/2006/relationships/image" Target="../media/image130.wmf"/><Relationship Id="rId5" Type="http://schemas.openxmlformats.org/officeDocument/2006/relationships/image" Target="../media/image129.wmf"/><Relationship Id="rId4" Type="http://schemas.openxmlformats.org/officeDocument/2006/relationships/image" Target="../media/image128.wmf"/><Relationship Id="rId9" Type="http://schemas.openxmlformats.org/officeDocument/2006/relationships/image" Target="../media/image13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image" Target="../media/image111.wmf"/><Relationship Id="rId7" Type="http://schemas.openxmlformats.org/officeDocument/2006/relationships/image" Target="../media/image141.wmf"/><Relationship Id="rId2" Type="http://schemas.openxmlformats.org/officeDocument/2006/relationships/image" Target="../media/image110.wmf"/><Relationship Id="rId1" Type="http://schemas.openxmlformats.org/officeDocument/2006/relationships/image" Target="../media/image137.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11.wmf"/><Relationship Id="rId1" Type="http://schemas.openxmlformats.org/officeDocument/2006/relationships/image" Target="../media/image110.wmf"/><Relationship Id="rId4" Type="http://schemas.openxmlformats.org/officeDocument/2006/relationships/image" Target="../media/image14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0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59.wmf"/><Relationship Id="rId3" Type="http://schemas.openxmlformats.org/officeDocument/2006/relationships/image" Target="../media/image154.wmf"/><Relationship Id="rId7" Type="http://schemas.openxmlformats.org/officeDocument/2006/relationships/image" Target="../media/image158.wmf"/><Relationship Id="rId12" Type="http://schemas.openxmlformats.org/officeDocument/2006/relationships/image" Target="../media/image163.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57.wmf"/><Relationship Id="rId11" Type="http://schemas.openxmlformats.org/officeDocument/2006/relationships/image" Target="../media/image162.wmf"/><Relationship Id="rId5" Type="http://schemas.openxmlformats.org/officeDocument/2006/relationships/image" Target="../media/image156.wmf"/><Relationship Id="rId10" Type="http://schemas.openxmlformats.org/officeDocument/2006/relationships/image" Target="../media/image161.wmf"/><Relationship Id="rId4" Type="http://schemas.openxmlformats.org/officeDocument/2006/relationships/image" Target="../media/image155.wmf"/><Relationship Id="rId9" Type="http://schemas.openxmlformats.org/officeDocument/2006/relationships/image" Target="../media/image160.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67.wmf"/><Relationship Id="rId7" Type="http://schemas.openxmlformats.org/officeDocument/2006/relationships/image" Target="../media/image171.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70.wmf"/><Relationship Id="rId5" Type="http://schemas.openxmlformats.org/officeDocument/2006/relationships/image" Target="../media/image169.wmf"/><Relationship Id="rId4" Type="http://schemas.openxmlformats.org/officeDocument/2006/relationships/image" Target="../media/image16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5" Type="http://schemas.openxmlformats.org/officeDocument/2006/relationships/image" Target="../media/image181.wmf"/><Relationship Id="rId4" Type="http://schemas.openxmlformats.org/officeDocument/2006/relationships/image" Target="../media/image180.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image" Target="../media/image111.wmf"/><Relationship Id="rId7" Type="http://schemas.openxmlformats.org/officeDocument/2006/relationships/image" Target="../media/image185.wmf"/><Relationship Id="rId2" Type="http://schemas.openxmlformats.org/officeDocument/2006/relationships/image" Target="../media/image110.wmf"/><Relationship Id="rId1" Type="http://schemas.openxmlformats.org/officeDocument/2006/relationships/image" Target="../media/image103.wmf"/><Relationship Id="rId6" Type="http://schemas.openxmlformats.org/officeDocument/2006/relationships/image" Target="../media/image184.wmf"/><Relationship Id="rId5" Type="http://schemas.openxmlformats.org/officeDocument/2006/relationships/image" Target="../media/image183.wmf"/><Relationship Id="rId4" Type="http://schemas.openxmlformats.org/officeDocument/2006/relationships/image" Target="../media/image182.wmf"/><Relationship Id="rId9" Type="http://schemas.openxmlformats.org/officeDocument/2006/relationships/image" Target="../media/image18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96.wmf"/><Relationship Id="rId7" Type="http://schemas.openxmlformats.org/officeDocument/2006/relationships/image" Target="../media/image200.wmf"/><Relationship Id="rId2" Type="http://schemas.openxmlformats.org/officeDocument/2006/relationships/image" Target="../media/image195.wmf"/><Relationship Id="rId1" Type="http://schemas.openxmlformats.org/officeDocument/2006/relationships/image" Target="../media/image194.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image" Target="../media/image201.wmf"/><Relationship Id="rId7" Type="http://schemas.openxmlformats.org/officeDocument/2006/relationships/image" Target="../media/image205.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204.wmf"/><Relationship Id="rId5" Type="http://schemas.openxmlformats.org/officeDocument/2006/relationships/image" Target="../media/image203.wmf"/><Relationship Id="rId10" Type="http://schemas.openxmlformats.org/officeDocument/2006/relationships/image" Target="../media/image208.wmf"/><Relationship Id="rId4" Type="http://schemas.openxmlformats.org/officeDocument/2006/relationships/image" Target="../media/image202.wmf"/><Relationship Id="rId9" Type="http://schemas.openxmlformats.org/officeDocument/2006/relationships/image" Target="../media/image20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210.wmf"/><Relationship Id="rId1" Type="http://schemas.openxmlformats.org/officeDocument/2006/relationships/image" Target="../media/image209.wmf"/><Relationship Id="rId4" Type="http://schemas.openxmlformats.org/officeDocument/2006/relationships/image" Target="../media/image111.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111.wmf"/><Relationship Id="rId1" Type="http://schemas.openxmlformats.org/officeDocument/2006/relationships/image" Target="../media/image110.wmf"/><Relationship Id="rId5" Type="http://schemas.openxmlformats.org/officeDocument/2006/relationships/image" Target="../media/image214.wmf"/><Relationship Id="rId4" Type="http://schemas.openxmlformats.org/officeDocument/2006/relationships/image" Target="../media/image213.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22.wmf"/><Relationship Id="rId3" Type="http://schemas.openxmlformats.org/officeDocument/2006/relationships/image" Target="../media/image217.wmf"/><Relationship Id="rId7" Type="http://schemas.openxmlformats.org/officeDocument/2006/relationships/image" Target="../media/image221.wmf"/><Relationship Id="rId2" Type="http://schemas.openxmlformats.org/officeDocument/2006/relationships/image" Target="../media/image216.wmf"/><Relationship Id="rId1" Type="http://schemas.openxmlformats.org/officeDocument/2006/relationships/image" Target="../media/image215.wmf"/><Relationship Id="rId6" Type="http://schemas.openxmlformats.org/officeDocument/2006/relationships/image" Target="../media/image220.wmf"/><Relationship Id="rId5" Type="http://schemas.openxmlformats.org/officeDocument/2006/relationships/image" Target="../media/image219.wmf"/><Relationship Id="rId4" Type="http://schemas.openxmlformats.org/officeDocument/2006/relationships/image" Target="../media/image218.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image" Target="../media/image52.wmf"/><Relationship Id="rId3" Type="http://schemas.openxmlformats.org/officeDocument/2006/relationships/image" Target="../media/image42.wmf"/><Relationship Id="rId7" Type="http://schemas.openxmlformats.org/officeDocument/2006/relationships/image" Target="../media/image46.wmf"/><Relationship Id="rId12" Type="http://schemas.openxmlformats.org/officeDocument/2006/relationships/image" Target="../media/image51.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5.wmf"/><Relationship Id="rId11" Type="http://schemas.openxmlformats.org/officeDocument/2006/relationships/image" Target="../media/image50.wmf"/><Relationship Id="rId5" Type="http://schemas.openxmlformats.org/officeDocument/2006/relationships/image" Target="../media/image44.wmf"/><Relationship Id="rId10" Type="http://schemas.openxmlformats.org/officeDocument/2006/relationships/image" Target="../media/image49.wmf"/><Relationship Id="rId4" Type="http://schemas.openxmlformats.org/officeDocument/2006/relationships/image" Target="../media/image43.wmf"/><Relationship Id="rId9" Type="http://schemas.openxmlformats.org/officeDocument/2006/relationships/image" Target="../media/image48.wmf"/><Relationship Id="rId14" Type="http://schemas.openxmlformats.org/officeDocument/2006/relationships/image" Target="../media/image53.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image" Target="../media/image234.wmf"/><Relationship Id="rId7" Type="http://schemas.openxmlformats.org/officeDocument/2006/relationships/image" Target="../media/image236.wmf"/><Relationship Id="rId2" Type="http://schemas.openxmlformats.org/officeDocument/2006/relationships/image" Target="../media/image233.wmf"/><Relationship Id="rId1" Type="http://schemas.openxmlformats.org/officeDocument/2006/relationships/image" Target="../media/image232.wmf"/><Relationship Id="rId6" Type="http://schemas.openxmlformats.org/officeDocument/2006/relationships/image" Target="../media/image235.wmf"/><Relationship Id="rId5" Type="http://schemas.openxmlformats.org/officeDocument/2006/relationships/image" Target="../media/image111.wmf"/><Relationship Id="rId10" Type="http://schemas.openxmlformats.org/officeDocument/2006/relationships/image" Target="../media/image239.wmf"/><Relationship Id="rId4" Type="http://schemas.openxmlformats.org/officeDocument/2006/relationships/image" Target="../media/image110.wmf"/><Relationship Id="rId9" Type="http://schemas.openxmlformats.org/officeDocument/2006/relationships/image" Target="../media/image238.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118.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48.wmf"/><Relationship Id="rId3" Type="http://schemas.openxmlformats.org/officeDocument/2006/relationships/image" Target="../media/image243.wmf"/><Relationship Id="rId7" Type="http://schemas.openxmlformats.org/officeDocument/2006/relationships/image" Target="../media/image247.wmf"/><Relationship Id="rId2" Type="http://schemas.openxmlformats.org/officeDocument/2006/relationships/image" Target="../media/image242.wmf"/><Relationship Id="rId1" Type="http://schemas.openxmlformats.org/officeDocument/2006/relationships/image" Target="../media/image241.wmf"/><Relationship Id="rId6" Type="http://schemas.openxmlformats.org/officeDocument/2006/relationships/image" Target="../media/image246.wmf"/><Relationship Id="rId11" Type="http://schemas.openxmlformats.org/officeDocument/2006/relationships/image" Target="../media/image251.wmf"/><Relationship Id="rId5" Type="http://schemas.openxmlformats.org/officeDocument/2006/relationships/image" Target="../media/image245.wmf"/><Relationship Id="rId10" Type="http://schemas.openxmlformats.org/officeDocument/2006/relationships/image" Target="../media/image250.wmf"/><Relationship Id="rId4" Type="http://schemas.openxmlformats.org/officeDocument/2006/relationships/image" Target="../media/image244.wmf"/><Relationship Id="rId9" Type="http://schemas.openxmlformats.org/officeDocument/2006/relationships/image" Target="../media/image24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52.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image" Target="../media/image253.wmf"/><Relationship Id="rId7" Type="http://schemas.openxmlformats.org/officeDocument/2006/relationships/image" Target="../media/image257.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256.wmf"/><Relationship Id="rId11" Type="http://schemas.openxmlformats.org/officeDocument/2006/relationships/image" Target="../media/image261.wmf"/><Relationship Id="rId5" Type="http://schemas.openxmlformats.org/officeDocument/2006/relationships/image" Target="../media/image255.wmf"/><Relationship Id="rId10" Type="http://schemas.openxmlformats.org/officeDocument/2006/relationships/image" Target="../media/image260.wmf"/><Relationship Id="rId4" Type="http://schemas.openxmlformats.org/officeDocument/2006/relationships/image" Target="../media/image254.wmf"/><Relationship Id="rId9" Type="http://schemas.openxmlformats.org/officeDocument/2006/relationships/image" Target="../media/image259.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71.wmf"/><Relationship Id="rId3" Type="http://schemas.openxmlformats.org/officeDocument/2006/relationships/image" Target="../media/image266.wmf"/><Relationship Id="rId7" Type="http://schemas.openxmlformats.org/officeDocument/2006/relationships/image" Target="../media/image270.wmf"/><Relationship Id="rId2" Type="http://schemas.openxmlformats.org/officeDocument/2006/relationships/image" Target="../media/image265.wmf"/><Relationship Id="rId1" Type="http://schemas.openxmlformats.org/officeDocument/2006/relationships/image" Target="../media/image264.wmf"/><Relationship Id="rId6" Type="http://schemas.openxmlformats.org/officeDocument/2006/relationships/image" Target="../media/image269.wmf"/><Relationship Id="rId11" Type="http://schemas.openxmlformats.org/officeDocument/2006/relationships/image" Target="../media/image274.wmf"/><Relationship Id="rId5" Type="http://schemas.openxmlformats.org/officeDocument/2006/relationships/image" Target="../media/image268.wmf"/><Relationship Id="rId10" Type="http://schemas.openxmlformats.org/officeDocument/2006/relationships/image" Target="../media/image273.wmf"/><Relationship Id="rId4" Type="http://schemas.openxmlformats.org/officeDocument/2006/relationships/image" Target="../media/image267.wmf"/><Relationship Id="rId9" Type="http://schemas.openxmlformats.org/officeDocument/2006/relationships/image" Target="../media/image272.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image" Target="../media/image27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wmf"/><Relationship Id="rId7" Type="http://schemas.openxmlformats.org/officeDocument/2006/relationships/image" Target="../media/image60.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 Id="rId9"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1959" y="1178222"/>
            <a:ext cx="4895533" cy="2506427"/>
          </a:xfrm>
        </p:spPr>
        <p:txBody>
          <a:bodyPr anchor="b"/>
          <a:lstStyle>
            <a:lvl1pPr algn="ctr">
              <a:defRPr sz="3779"/>
            </a:lvl1pPr>
          </a:lstStyle>
          <a:p>
            <a:r>
              <a:rPr lang="en-US"/>
              <a:t>Click to edit Master title style</a:t>
            </a:r>
            <a:endParaRPr lang="en-US" dirty="0"/>
          </a:p>
        </p:txBody>
      </p:sp>
      <p:sp>
        <p:nvSpPr>
          <p:cNvPr id="3" name="Subtitle 2"/>
          <p:cNvSpPr>
            <a:spLocks noGrp="1"/>
          </p:cNvSpPr>
          <p:nvPr>
            <p:ph type="subTitle" idx="1"/>
          </p:nvPr>
        </p:nvSpPr>
        <p:spPr>
          <a:xfrm>
            <a:off x="719931" y="3781306"/>
            <a:ext cx="4319588" cy="1738167"/>
          </a:xfrm>
        </p:spPr>
        <p:txBody>
          <a:bodyPr/>
          <a:lstStyle>
            <a:lvl1pPr marL="0" indent="0" algn="ctr">
              <a:buNone/>
              <a:defRPr sz="1512"/>
            </a:lvl1pPr>
            <a:lvl2pPr marL="287990" indent="0" algn="ctr">
              <a:buNone/>
              <a:defRPr sz="1260"/>
            </a:lvl2pPr>
            <a:lvl3pPr marL="575981" indent="0" algn="ctr">
              <a:buNone/>
              <a:defRPr sz="1134"/>
            </a:lvl3pPr>
            <a:lvl4pPr marL="863971" indent="0" algn="ctr">
              <a:buNone/>
              <a:defRPr sz="1008"/>
            </a:lvl4pPr>
            <a:lvl5pPr marL="1151961" indent="0" algn="ctr">
              <a:buNone/>
              <a:defRPr sz="1008"/>
            </a:lvl5pPr>
            <a:lvl6pPr marL="1439951" indent="0" algn="ctr">
              <a:buNone/>
              <a:defRPr sz="1008"/>
            </a:lvl6pPr>
            <a:lvl7pPr marL="1727942" indent="0" algn="ctr">
              <a:buNone/>
              <a:defRPr sz="1008"/>
            </a:lvl7pPr>
            <a:lvl8pPr marL="2015932" indent="0" algn="ctr">
              <a:buNone/>
              <a:defRPr sz="1008"/>
            </a:lvl8pPr>
            <a:lvl9pPr marL="2303922" indent="0" algn="ctr">
              <a:buNone/>
              <a:defRPr sz="1008"/>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48FB08-9559-4FB4-AB1D-DF12BC58AB25}"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D3B4AD-B1B2-49FA-99B8-35A75DF7BE59}" type="slidenum">
              <a:rPr lang="en-US" smtClean="0"/>
              <a:t>‹#›</a:t>
            </a:fld>
            <a:endParaRPr lang="en-US"/>
          </a:p>
        </p:txBody>
      </p:sp>
    </p:spTree>
    <p:extLst>
      <p:ext uri="{BB962C8B-B14F-4D97-AF65-F5344CB8AC3E}">
        <p14:creationId xmlns:p14="http://schemas.microsoft.com/office/powerpoint/2010/main" val="3100565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8FB08-9559-4FB4-AB1D-DF12BC58AB25}"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D3B4AD-B1B2-49FA-99B8-35A75DF7BE59}" type="slidenum">
              <a:rPr lang="en-US" smtClean="0"/>
              <a:t>‹#›</a:t>
            </a:fld>
            <a:endParaRPr lang="en-US"/>
          </a:p>
        </p:txBody>
      </p:sp>
    </p:spTree>
    <p:extLst>
      <p:ext uri="{BB962C8B-B14F-4D97-AF65-F5344CB8AC3E}">
        <p14:creationId xmlns:p14="http://schemas.microsoft.com/office/powerpoint/2010/main" val="4125954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121607" y="383297"/>
            <a:ext cx="1241881" cy="610108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95963" y="383297"/>
            <a:ext cx="3653651" cy="610108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8FB08-9559-4FB4-AB1D-DF12BC58AB25}"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D3B4AD-B1B2-49FA-99B8-35A75DF7BE59}" type="slidenum">
              <a:rPr lang="en-US" smtClean="0"/>
              <a:t>‹#›</a:t>
            </a:fld>
            <a:endParaRPr lang="en-US"/>
          </a:p>
        </p:txBody>
      </p:sp>
    </p:spTree>
    <p:extLst>
      <p:ext uri="{BB962C8B-B14F-4D97-AF65-F5344CB8AC3E}">
        <p14:creationId xmlns:p14="http://schemas.microsoft.com/office/powerpoint/2010/main" val="1481301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8FB08-9559-4FB4-AB1D-DF12BC58AB25}"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D3B4AD-B1B2-49FA-99B8-35A75DF7BE59}" type="slidenum">
              <a:rPr lang="en-US" smtClean="0"/>
              <a:t>‹#›</a:t>
            </a:fld>
            <a:endParaRPr lang="en-US"/>
          </a:p>
        </p:txBody>
      </p:sp>
    </p:spTree>
    <p:extLst>
      <p:ext uri="{BB962C8B-B14F-4D97-AF65-F5344CB8AC3E}">
        <p14:creationId xmlns:p14="http://schemas.microsoft.com/office/powerpoint/2010/main" val="248854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2963" y="1794831"/>
            <a:ext cx="4967526" cy="2994714"/>
          </a:xfrm>
        </p:spPr>
        <p:txBody>
          <a:bodyPr anchor="b"/>
          <a:lstStyle>
            <a:lvl1pPr>
              <a:defRPr sz="3779"/>
            </a:lvl1pPr>
          </a:lstStyle>
          <a:p>
            <a:r>
              <a:rPr lang="en-US"/>
              <a:t>Click to edit Master title style</a:t>
            </a:r>
            <a:endParaRPr lang="en-US" dirty="0"/>
          </a:p>
        </p:txBody>
      </p:sp>
      <p:sp>
        <p:nvSpPr>
          <p:cNvPr id="3" name="Text Placeholder 2"/>
          <p:cNvSpPr>
            <a:spLocks noGrp="1"/>
          </p:cNvSpPr>
          <p:nvPr>
            <p:ph type="body" idx="1"/>
          </p:nvPr>
        </p:nvSpPr>
        <p:spPr>
          <a:xfrm>
            <a:off x="392963" y="4817876"/>
            <a:ext cx="4967526" cy="1574849"/>
          </a:xfrm>
        </p:spPr>
        <p:txBody>
          <a:bodyPr/>
          <a:lstStyle>
            <a:lvl1pPr marL="0" indent="0">
              <a:buNone/>
              <a:defRPr sz="1512">
                <a:solidFill>
                  <a:schemeClr val="tx1"/>
                </a:solidFill>
              </a:defRPr>
            </a:lvl1pPr>
            <a:lvl2pPr marL="287990" indent="0">
              <a:buNone/>
              <a:defRPr sz="1260">
                <a:solidFill>
                  <a:schemeClr val="tx1">
                    <a:tint val="75000"/>
                  </a:schemeClr>
                </a:solidFill>
              </a:defRPr>
            </a:lvl2pPr>
            <a:lvl3pPr marL="575981" indent="0">
              <a:buNone/>
              <a:defRPr sz="1134">
                <a:solidFill>
                  <a:schemeClr val="tx1">
                    <a:tint val="75000"/>
                  </a:schemeClr>
                </a:solidFill>
              </a:defRPr>
            </a:lvl3pPr>
            <a:lvl4pPr marL="863971" indent="0">
              <a:buNone/>
              <a:defRPr sz="1008">
                <a:solidFill>
                  <a:schemeClr val="tx1">
                    <a:tint val="75000"/>
                  </a:schemeClr>
                </a:solidFill>
              </a:defRPr>
            </a:lvl4pPr>
            <a:lvl5pPr marL="1151961" indent="0">
              <a:buNone/>
              <a:defRPr sz="1008">
                <a:solidFill>
                  <a:schemeClr val="tx1">
                    <a:tint val="75000"/>
                  </a:schemeClr>
                </a:solidFill>
              </a:defRPr>
            </a:lvl5pPr>
            <a:lvl6pPr marL="1439951" indent="0">
              <a:buNone/>
              <a:defRPr sz="1008">
                <a:solidFill>
                  <a:schemeClr val="tx1">
                    <a:tint val="75000"/>
                  </a:schemeClr>
                </a:solidFill>
              </a:defRPr>
            </a:lvl6pPr>
            <a:lvl7pPr marL="1727942" indent="0">
              <a:buNone/>
              <a:defRPr sz="1008">
                <a:solidFill>
                  <a:schemeClr val="tx1">
                    <a:tint val="75000"/>
                  </a:schemeClr>
                </a:solidFill>
              </a:defRPr>
            </a:lvl7pPr>
            <a:lvl8pPr marL="2015932" indent="0">
              <a:buNone/>
              <a:defRPr sz="1008">
                <a:solidFill>
                  <a:schemeClr val="tx1">
                    <a:tint val="75000"/>
                  </a:schemeClr>
                </a:solidFill>
              </a:defRPr>
            </a:lvl8pPr>
            <a:lvl9pPr marL="2303922" indent="0">
              <a:buNone/>
              <a:defRPr sz="100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48FB08-9559-4FB4-AB1D-DF12BC58AB25}"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D3B4AD-B1B2-49FA-99B8-35A75DF7BE59}" type="slidenum">
              <a:rPr lang="en-US" smtClean="0"/>
              <a:t>‹#›</a:t>
            </a:fld>
            <a:endParaRPr lang="en-US"/>
          </a:p>
        </p:txBody>
      </p:sp>
    </p:spTree>
    <p:extLst>
      <p:ext uri="{BB962C8B-B14F-4D97-AF65-F5344CB8AC3E}">
        <p14:creationId xmlns:p14="http://schemas.microsoft.com/office/powerpoint/2010/main" val="225432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95962" y="1916484"/>
            <a:ext cx="2447766" cy="4567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915722" y="1916484"/>
            <a:ext cx="2447766" cy="4567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48FB08-9559-4FB4-AB1D-DF12BC58AB25}" type="datetimeFigureOut">
              <a:rPr lang="en-US" smtClean="0"/>
              <a:t>12/28/2017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D3B4AD-B1B2-49FA-99B8-35A75DF7BE59}" type="slidenum">
              <a:rPr lang="en-US" smtClean="0"/>
              <a:t>‹#›</a:t>
            </a:fld>
            <a:endParaRPr lang="en-US"/>
          </a:p>
        </p:txBody>
      </p:sp>
    </p:spTree>
    <p:extLst>
      <p:ext uri="{BB962C8B-B14F-4D97-AF65-F5344CB8AC3E}">
        <p14:creationId xmlns:p14="http://schemas.microsoft.com/office/powerpoint/2010/main" val="3870227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96712" y="383299"/>
            <a:ext cx="4967526" cy="1391534"/>
          </a:xfrm>
        </p:spPr>
        <p:txBody>
          <a:bodyPr/>
          <a:lstStyle/>
          <a:p>
            <a:r>
              <a:rPr lang="en-US"/>
              <a:t>Click to edit Master title style</a:t>
            </a:r>
            <a:endParaRPr lang="en-US" dirty="0"/>
          </a:p>
        </p:txBody>
      </p:sp>
      <p:sp>
        <p:nvSpPr>
          <p:cNvPr id="3" name="Text Placeholder 2"/>
          <p:cNvSpPr>
            <a:spLocks noGrp="1"/>
          </p:cNvSpPr>
          <p:nvPr>
            <p:ph type="body" idx="1"/>
          </p:nvPr>
        </p:nvSpPr>
        <p:spPr>
          <a:xfrm>
            <a:off x="396713" y="1764832"/>
            <a:ext cx="2436517" cy="864917"/>
          </a:xfrm>
        </p:spPr>
        <p:txBody>
          <a:bodyPr anchor="b"/>
          <a:lstStyle>
            <a:lvl1pPr marL="0" indent="0">
              <a:buNone/>
              <a:defRPr sz="1512" b="1"/>
            </a:lvl1pPr>
            <a:lvl2pPr marL="287990" indent="0">
              <a:buNone/>
              <a:defRPr sz="1260" b="1"/>
            </a:lvl2pPr>
            <a:lvl3pPr marL="575981" indent="0">
              <a:buNone/>
              <a:defRPr sz="1134" b="1"/>
            </a:lvl3pPr>
            <a:lvl4pPr marL="863971" indent="0">
              <a:buNone/>
              <a:defRPr sz="1008" b="1"/>
            </a:lvl4pPr>
            <a:lvl5pPr marL="1151961" indent="0">
              <a:buNone/>
              <a:defRPr sz="1008" b="1"/>
            </a:lvl5pPr>
            <a:lvl6pPr marL="1439951" indent="0">
              <a:buNone/>
              <a:defRPr sz="1008" b="1"/>
            </a:lvl6pPr>
            <a:lvl7pPr marL="1727942" indent="0">
              <a:buNone/>
              <a:defRPr sz="1008" b="1"/>
            </a:lvl7pPr>
            <a:lvl8pPr marL="2015932" indent="0">
              <a:buNone/>
              <a:defRPr sz="1008" b="1"/>
            </a:lvl8pPr>
            <a:lvl9pPr marL="2303922" indent="0">
              <a:buNone/>
              <a:defRPr sz="1008" b="1"/>
            </a:lvl9pPr>
          </a:lstStyle>
          <a:p>
            <a:pPr lvl="0"/>
            <a:r>
              <a:rPr lang="en-US"/>
              <a:t>Edit Master text styles</a:t>
            </a:r>
          </a:p>
        </p:txBody>
      </p:sp>
      <p:sp>
        <p:nvSpPr>
          <p:cNvPr id="4" name="Content Placeholder 3"/>
          <p:cNvSpPr>
            <a:spLocks noGrp="1"/>
          </p:cNvSpPr>
          <p:nvPr>
            <p:ph sz="half" idx="2"/>
          </p:nvPr>
        </p:nvSpPr>
        <p:spPr>
          <a:xfrm>
            <a:off x="396713" y="2629749"/>
            <a:ext cx="2436517" cy="38679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915722" y="1764832"/>
            <a:ext cx="2448516" cy="864917"/>
          </a:xfrm>
        </p:spPr>
        <p:txBody>
          <a:bodyPr anchor="b"/>
          <a:lstStyle>
            <a:lvl1pPr marL="0" indent="0">
              <a:buNone/>
              <a:defRPr sz="1512" b="1"/>
            </a:lvl1pPr>
            <a:lvl2pPr marL="287990" indent="0">
              <a:buNone/>
              <a:defRPr sz="1260" b="1"/>
            </a:lvl2pPr>
            <a:lvl3pPr marL="575981" indent="0">
              <a:buNone/>
              <a:defRPr sz="1134" b="1"/>
            </a:lvl3pPr>
            <a:lvl4pPr marL="863971" indent="0">
              <a:buNone/>
              <a:defRPr sz="1008" b="1"/>
            </a:lvl4pPr>
            <a:lvl5pPr marL="1151961" indent="0">
              <a:buNone/>
              <a:defRPr sz="1008" b="1"/>
            </a:lvl5pPr>
            <a:lvl6pPr marL="1439951" indent="0">
              <a:buNone/>
              <a:defRPr sz="1008" b="1"/>
            </a:lvl6pPr>
            <a:lvl7pPr marL="1727942" indent="0">
              <a:buNone/>
              <a:defRPr sz="1008" b="1"/>
            </a:lvl7pPr>
            <a:lvl8pPr marL="2015932" indent="0">
              <a:buNone/>
              <a:defRPr sz="1008" b="1"/>
            </a:lvl8pPr>
            <a:lvl9pPr marL="2303922" indent="0">
              <a:buNone/>
              <a:defRPr sz="1008" b="1"/>
            </a:lvl9pPr>
          </a:lstStyle>
          <a:p>
            <a:pPr lvl="0"/>
            <a:r>
              <a:rPr lang="en-US"/>
              <a:t>Edit Master text styles</a:t>
            </a:r>
          </a:p>
        </p:txBody>
      </p:sp>
      <p:sp>
        <p:nvSpPr>
          <p:cNvPr id="6" name="Content Placeholder 5"/>
          <p:cNvSpPr>
            <a:spLocks noGrp="1"/>
          </p:cNvSpPr>
          <p:nvPr>
            <p:ph sz="quarter" idx="4"/>
          </p:nvPr>
        </p:nvSpPr>
        <p:spPr>
          <a:xfrm>
            <a:off x="2915722" y="2629749"/>
            <a:ext cx="2448516" cy="38679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48FB08-9559-4FB4-AB1D-DF12BC58AB25}" type="datetimeFigureOut">
              <a:rPr lang="en-US" smtClean="0"/>
              <a:t>12/28/2017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D3B4AD-B1B2-49FA-99B8-35A75DF7BE59}" type="slidenum">
              <a:rPr lang="en-US" smtClean="0"/>
              <a:t>‹#›</a:t>
            </a:fld>
            <a:endParaRPr lang="en-US"/>
          </a:p>
        </p:txBody>
      </p:sp>
    </p:spTree>
    <p:extLst>
      <p:ext uri="{BB962C8B-B14F-4D97-AF65-F5344CB8AC3E}">
        <p14:creationId xmlns:p14="http://schemas.microsoft.com/office/powerpoint/2010/main" val="701513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48FB08-9559-4FB4-AB1D-DF12BC58AB25}" type="datetimeFigureOut">
              <a:rPr lang="en-US" smtClean="0"/>
              <a:t>12/28/2017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D3B4AD-B1B2-49FA-99B8-35A75DF7BE59}" type="slidenum">
              <a:rPr lang="en-US" smtClean="0"/>
              <a:t>‹#›</a:t>
            </a:fld>
            <a:endParaRPr lang="en-US"/>
          </a:p>
        </p:txBody>
      </p:sp>
    </p:spTree>
    <p:extLst>
      <p:ext uri="{BB962C8B-B14F-4D97-AF65-F5344CB8AC3E}">
        <p14:creationId xmlns:p14="http://schemas.microsoft.com/office/powerpoint/2010/main" val="1038409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48FB08-9559-4FB4-AB1D-DF12BC58AB25}" type="datetimeFigureOut">
              <a:rPr lang="en-US" smtClean="0"/>
              <a:t>12/28/2017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D3B4AD-B1B2-49FA-99B8-35A75DF7BE59}" type="slidenum">
              <a:rPr lang="en-US" smtClean="0"/>
              <a:t>‹#›</a:t>
            </a:fld>
            <a:endParaRPr lang="en-US"/>
          </a:p>
        </p:txBody>
      </p:sp>
    </p:spTree>
    <p:extLst>
      <p:ext uri="{BB962C8B-B14F-4D97-AF65-F5344CB8AC3E}">
        <p14:creationId xmlns:p14="http://schemas.microsoft.com/office/powerpoint/2010/main" val="2411652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6712" y="479954"/>
            <a:ext cx="1857573" cy="1679840"/>
          </a:xfrm>
        </p:spPr>
        <p:txBody>
          <a:bodyPr anchor="b"/>
          <a:lstStyle>
            <a:lvl1pPr>
              <a:defRPr sz="2016"/>
            </a:lvl1pPr>
          </a:lstStyle>
          <a:p>
            <a:r>
              <a:rPr lang="en-US"/>
              <a:t>Click to edit Master title style</a:t>
            </a:r>
            <a:endParaRPr lang="en-US" dirty="0"/>
          </a:p>
        </p:txBody>
      </p:sp>
      <p:sp>
        <p:nvSpPr>
          <p:cNvPr id="3" name="Content Placeholder 2"/>
          <p:cNvSpPr>
            <a:spLocks noGrp="1"/>
          </p:cNvSpPr>
          <p:nvPr>
            <p:ph idx="1"/>
          </p:nvPr>
        </p:nvSpPr>
        <p:spPr>
          <a:xfrm>
            <a:off x="2448516" y="1036570"/>
            <a:ext cx="2915722" cy="5116178"/>
          </a:xfrm>
        </p:spPr>
        <p:txBody>
          <a:bodyPr/>
          <a:lstStyle>
            <a:lvl1pPr>
              <a:defRPr sz="2016"/>
            </a:lvl1pPr>
            <a:lvl2pPr>
              <a:defRPr sz="1764"/>
            </a:lvl2pPr>
            <a:lvl3pPr>
              <a:defRPr sz="1512"/>
            </a:lvl3pPr>
            <a:lvl4pPr>
              <a:defRPr sz="1260"/>
            </a:lvl4pPr>
            <a:lvl5pPr>
              <a:defRPr sz="1260"/>
            </a:lvl5pPr>
            <a:lvl6pPr>
              <a:defRPr sz="1260"/>
            </a:lvl6pPr>
            <a:lvl7pPr>
              <a:defRPr sz="1260"/>
            </a:lvl7pPr>
            <a:lvl8pPr>
              <a:defRPr sz="1260"/>
            </a:lvl8pPr>
            <a:lvl9pPr>
              <a:defRPr sz="12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96712" y="2159794"/>
            <a:ext cx="1857573" cy="4001285"/>
          </a:xfrm>
        </p:spPr>
        <p:txBody>
          <a:bodyPr/>
          <a:lstStyle>
            <a:lvl1pPr marL="0" indent="0">
              <a:buNone/>
              <a:defRPr sz="1008"/>
            </a:lvl1pPr>
            <a:lvl2pPr marL="287990" indent="0">
              <a:buNone/>
              <a:defRPr sz="882"/>
            </a:lvl2pPr>
            <a:lvl3pPr marL="575981" indent="0">
              <a:buNone/>
              <a:defRPr sz="756"/>
            </a:lvl3pPr>
            <a:lvl4pPr marL="863971" indent="0">
              <a:buNone/>
              <a:defRPr sz="630"/>
            </a:lvl4pPr>
            <a:lvl5pPr marL="1151961" indent="0">
              <a:buNone/>
              <a:defRPr sz="630"/>
            </a:lvl5pPr>
            <a:lvl6pPr marL="1439951" indent="0">
              <a:buNone/>
              <a:defRPr sz="630"/>
            </a:lvl6pPr>
            <a:lvl7pPr marL="1727942" indent="0">
              <a:buNone/>
              <a:defRPr sz="630"/>
            </a:lvl7pPr>
            <a:lvl8pPr marL="2015932" indent="0">
              <a:buNone/>
              <a:defRPr sz="630"/>
            </a:lvl8pPr>
            <a:lvl9pPr marL="2303922" indent="0">
              <a:buNone/>
              <a:defRPr sz="630"/>
            </a:lvl9pPr>
          </a:lstStyle>
          <a:p>
            <a:pPr lvl="0"/>
            <a:r>
              <a:rPr lang="en-US"/>
              <a:t>Edit Master text styles</a:t>
            </a:r>
          </a:p>
        </p:txBody>
      </p:sp>
      <p:sp>
        <p:nvSpPr>
          <p:cNvPr id="5" name="Date Placeholder 4"/>
          <p:cNvSpPr>
            <a:spLocks noGrp="1"/>
          </p:cNvSpPr>
          <p:nvPr>
            <p:ph type="dt" sz="half" idx="10"/>
          </p:nvPr>
        </p:nvSpPr>
        <p:spPr/>
        <p:txBody>
          <a:bodyPr/>
          <a:lstStyle/>
          <a:p>
            <a:fld id="{0548FB08-9559-4FB4-AB1D-DF12BC58AB25}" type="datetimeFigureOut">
              <a:rPr lang="en-US" smtClean="0"/>
              <a:t>12/28/2017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D3B4AD-B1B2-49FA-99B8-35A75DF7BE59}" type="slidenum">
              <a:rPr lang="en-US" smtClean="0"/>
              <a:t>‹#›</a:t>
            </a:fld>
            <a:endParaRPr lang="en-US"/>
          </a:p>
        </p:txBody>
      </p:sp>
    </p:spTree>
    <p:extLst>
      <p:ext uri="{BB962C8B-B14F-4D97-AF65-F5344CB8AC3E}">
        <p14:creationId xmlns:p14="http://schemas.microsoft.com/office/powerpoint/2010/main" val="180173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6712" y="479954"/>
            <a:ext cx="1857573" cy="1679840"/>
          </a:xfrm>
        </p:spPr>
        <p:txBody>
          <a:bodyPr anchor="b"/>
          <a:lstStyle>
            <a:lvl1pPr>
              <a:defRPr sz="2016"/>
            </a:lvl1pPr>
          </a:lstStyle>
          <a:p>
            <a:r>
              <a:rPr lang="en-US"/>
              <a:t>Click to edit Master title style</a:t>
            </a:r>
            <a:endParaRPr lang="en-US" dirty="0"/>
          </a:p>
        </p:txBody>
      </p:sp>
      <p:sp>
        <p:nvSpPr>
          <p:cNvPr id="3" name="Picture Placeholder 2"/>
          <p:cNvSpPr>
            <a:spLocks noGrp="1" noChangeAspect="1"/>
          </p:cNvSpPr>
          <p:nvPr>
            <p:ph type="pic" idx="1"/>
          </p:nvPr>
        </p:nvSpPr>
        <p:spPr>
          <a:xfrm>
            <a:off x="2448516" y="1036570"/>
            <a:ext cx="2915722" cy="5116178"/>
          </a:xfrm>
        </p:spPr>
        <p:txBody>
          <a:bodyPr anchor="t"/>
          <a:lstStyle>
            <a:lvl1pPr marL="0" indent="0">
              <a:buNone/>
              <a:defRPr sz="2016"/>
            </a:lvl1pPr>
            <a:lvl2pPr marL="287990" indent="0">
              <a:buNone/>
              <a:defRPr sz="1764"/>
            </a:lvl2pPr>
            <a:lvl3pPr marL="575981" indent="0">
              <a:buNone/>
              <a:defRPr sz="1512"/>
            </a:lvl3pPr>
            <a:lvl4pPr marL="863971" indent="0">
              <a:buNone/>
              <a:defRPr sz="1260"/>
            </a:lvl4pPr>
            <a:lvl5pPr marL="1151961" indent="0">
              <a:buNone/>
              <a:defRPr sz="1260"/>
            </a:lvl5pPr>
            <a:lvl6pPr marL="1439951" indent="0">
              <a:buNone/>
              <a:defRPr sz="1260"/>
            </a:lvl6pPr>
            <a:lvl7pPr marL="1727942" indent="0">
              <a:buNone/>
              <a:defRPr sz="1260"/>
            </a:lvl7pPr>
            <a:lvl8pPr marL="2015932" indent="0">
              <a:buNone/>
              <a:defRPr sz="1260"/>
            </a:lvl8pPr>
            <a:lvl9pPr marL="2303922" indent="0">
              <a:buNone/>
              <a:defRPr sz="1260"/>
            </a:lvl9pPr>
          </a:lstStyle>
          <a:p>
            <a:r>
              <a:rPr lang="en-US"/>
              <a:t>Click icon to add picture</a:t>
            </a:r>
            <a:endParaRPr lang="en-US" dirty="0"/>
          </a:p>
        </p:txBody>
      </p:sp>
      <p:sp>
        <p:nvSpPr>
          <p:cNvPr id="4" name="Text Placeholder 3"/>
          <p:cNvSpPr>
            <a:spLocks noGrp="1"/>
          </p:cNvSpPr>
          <p:nvPr>
            <p:ph type="body" sz="half" idx="2"/>
          </p:nvPr>
        </p:nvSpPr>
        <p:spPr>
          <a:xfrm>
            <a:off x="396712" y="2159794"/>
            <a:ext cx="1857573" cy="4001285"/>
          </a:xfrm>
        </p:spPr>
        <p:txBody>
          <a:bodyPr/>
          <a:lstStyle>
            <a:lvl1pPr marL="0" indent="0">
              <a:buNone/>
              <a:defRPr sz="1008"/>
            </a:lvl1pPr>
            <a:lvl2pPr marL="287990" indent="0">
              <a:buNone/>
              <a:defRPr sz="882"/>
            </a:lvl2pPr>
            <a:lvl3pPr marL="575981" indent="0">
              <a:buNone/>
              <a:defRPr sz="756"/>
            </a:lvl3pPr>
            <a:lvl4pPr marL="863971" indent="0">
              <a:buNone/>
              <a:defRPr sz="630"/>
            </a:lvl4pPr>
            <a:lvl5pPr marL="1151961" indent="0">
              <a:buNone/>
              <a:defRPr sz="630"/>
            </a:lvl5pPr>
            <a:lvl6pPr marL="1439951" indent="0">
              <a:buNone/>
              <a:defRPr sz="630"/>
            </a:lvl6pPr>
            <a:lvl7pPr marL="1727942" indent="0">
              <a:buNone/>
              <a:defRPr sz="630"/>
            </a:lvl7pPr>
            <a:lvl8pPr marL="2015932" indent="0">
              <a:buNone/>
              <a:defRPr sz="630"/>
            </a:lvl8pPr>
            <a:lvl9pPr marL="2303922" indent="0">
              <a:buNone/>
              <a:defRPr sz="630"/>
            </a:lvl9pPr>
          </a:lstStyle>
          <a:p>
            <a:pPr lvl="0"/>
            <a:r>
              <a:rPr lang="en-US"/>
              <a:t>Edit Master text styles</a:t>
            </a:r>
          </a:p>
        </p:txBody>
      </p:sp>
      <p:sp>
        <p:nvSpPr>
          <p:cNvPr id="5" name="Date Placeholder 4"/>
          <p:cNvSpPr>
            <a:spLocks noGrp="1"/>
          </p:cNvSpPr>
          <p:nvPr>
            <p:ph type="dt" sz="half" idx="10"/>
          </p:nvPr>
        </p:nvSpPr>
        <p:spPr/>
        <p:txBody>
          <a:bodyPr/>
          <a:lstStyle/>
          <a:p>
            <a:fld id="{0548FB08-9559-4FB4-AB1D-DF12BC58AB25}" type="datetimeFigureOut">
              <a:rPr lang="en-US" smtClean="0"/>
              <a:t>12/28/2017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D3B4AD-B1B2-49FA-99B8-35A75DF7BE59}" type="slidenum">
              <a:rPr lang="en-US" smtClean="0"/>
              <a:t>‹#›</a:t>
            </a:fld>
            <a:endParaRPr lang="en-US"/>
          </a:p>
        </p:txBody>
      </p:sp>
    </p:spTree>
    <p:extLst>
      <p:ext uri="{BB962C8B-B14F-4D97-AF65-F5344CB8AC3E}">
        <p14:creationId xmlns:p14="http://schemas.microsoft.com/office/powerpoint/2010/main" val="133007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5962" y="383299"/>
            <a:ext cx="4967526" cy="13915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95962" y="1916484"/>
            <a:ext cx="4967526" cy="456789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95962" y="6672698"/>
            <a:ext cx="1295876" cy="383297"/>
          </a:xfrm>
          <a:prstGeom prst="rect">
            <a:avLst/>
          </a:prstGeom>
        </p:spPr>
        <p:txBody>
          <a:bodyPr vert="horz" lIns="91440" tIns="45720" rIns="91440" bIns="45720" rtlCol="0" anchor="ctr"/>
          <a:lstStyle>
            <a:lvl1pPr algn="l">
              <a:defRPr sz="756">
                <a:solidFill>
                  <a:schemeClr val="tx1">
                    <a:tint val="75000"/>
                  </a:schemeClr>
                </a:solidFill>
              </a:defRPr>
            </a:lvl1pPr>
          </a:lstStyle>
          <a:p>
            <a:fld id="{0548FB08-9559-4FB4-AB1D-DF12BC58AB25}" type="datetimeFigureOut">
              <a:rPr lang="en-US" smtClean="0"/>
              <a:t>12/28/2017</a:t>
            </a:fld>
            <a:endParaRPr lang="en-US"/>
          </a:p>
        </p:txBody>
      </p:sp>
      <p:sp>
        <p:nvSpPr>
          <p:cNvPr id="5" name="Footer Placeholder 4"/>
          <p:cNvSpPr>
            <a:spLocks noGrp="1"/>
          </p:cNvSpPr>
          <p:nvPr>
            <p:ph type="ftr" sz="quarter" idx="3"/>
          </p:nvPr>
        </p:nvSpPr>
        <p:spPr>
          <a:xfrm>
            <a:off x="1907818" y="6672698"/>
            <a:ext cx="1943814" cy="383297"/>
          </a:xfrm>
          <a:prstGeom prst="rect">
            <a:avLst/>
          </a:prstGeom>
        </p:spPr>
        <p:txBody>
          <a:bodyPr vert="horz" lIns="91440" tIns="45720" rIns="91440" bIns="45720" rtlCol="0" anchor="ctr"/>
          <a:lstStyle>
            <a:lvl1pPr algn="ctr">
              <a:defRPr sz="75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067612" y="6672698"/>
            <a:ext cx="1295876" cy="383297"/>
          </a:xfrm>
          <a:prstGeom prst="rect">
            <a:avLst/>
          </a:prstGeom>
        </p:spPr>
        <p:txBody>
          <a:bodyPr vert="horz" lIns="91440" tIns="45720" rIns="91440" bIns="45720" rtlCol="0" anchor="ctr"/>
          <a:lstStyle>
            <a:lvl1pPr algn="r">
              <a:defRPr sz="756">
                <a:solidFill>
                  <a:schemeClr val="tx1">
                    <a:tint val="75000"/>
                  </a:schemeClr>
                </a:solidFill>
              </a:defRPr>
            </a:lvl1pPr>
          </a:lstStyle>
          <a:p>
            <a:fld id="{B7D3B4AD-B1B2-49FA-99B8-35A75DF7BE59}" type="slidenum">
              <a:rPr lang="en-US" smtClean="0"/>
              <a:t>‹#›</a:t>
            </a:fld>
            <a:endParaRPr lang="en-US"/>
          </a:p>
        </p:txBody>
      </p:sp>
    </p:spTree>
    <p:extLst>
      <p:ext uri="{BB962C8B-B14F-4D97-AF65-F5344CB8AC3E}">
        <p14:creationId xmlns:p14="http://schemas.microsoft.com/office/powerpoint/2010/main" val="3963997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75981" rtl="0" eaLnBrk="1" latinLnBrk="0" hangingPunct="1">
        <a:lnSpc>
          <a:spcPct val="90000"/>
        </a:lnSpc>
        <a:spcBef>
          <a:spcPct val="0"/>
        </a:spcBef>
        <a:buNone/>
        <a:defRPr sz="2772" kern="1200">
          <a:solidFill>
            <a:schemeClr val="tx1"/>
          </a:solidFill>
          <a:latin typeface="+mj-lt"/>
          <a:ea typeface="+mj-ea"/>
          <a:cs typeface="+mj-cs"/>
        </a:defRPr>
      </a:lvl1pPr>
    </p:titleStyle>
    <p:bodyStyle>
      <a:lvl1pPr marL="143995" indent="-143995" algn="l" defTabSz="575981" rtl="0" eaLnBrk="1" latinLnBrk="0" hangingPunct="1">
        <a:lnSpc>
          <a:spcPct val="90000"/>
        </a:lnSpc>
        <a:spcBef>
          <a:spcPts val="630"/>
        </a:spcBef>
        <a:buFont typeface="Arial" panose="020B0604020202020204" pitchFamily="34" charset="0"/>
        <a:buChar char="•"/>
        <a:defRPr sz="1764" kern="1200">
          <a:solidFill>
            <a:schemeClr val="tx1"/>
          </a:solidFill>
          <a:latin typeface="+mn-lt"/>
          <a:ea typeface="+mn-ea"/>
          <a:cs typeface="+mn-cs"/>
        </a:defRPr>
      </a:lvl1pPr>
      <a:lvl2pPr marL="431985" indent="-143995" algn="l" defTabSz="575981" rtl="0" eaLnBrk="1" latinLnBrk="0" hangingPunct="1">
        <a:lnSpc>
          <a:spcPct val="90000"/>
        </a:lnSpc>
        <a:spcBef>
          <a:spcPts val="315"/>
        </a:spcBef>
        <a:buFont typeface="Arial" panose="020B0604020202020204" pitchFamily="34" charset="0"/>
        <a:buChar char="•"/>
        <a:defRPr sz="1512" kern="1200">
          <a:solidFill>
            <a:schemeClr val="tx1"/>
          </a:solidFill>
          <a:latin typeface="+mn-lt"/>
          <a:ea typeface="+mn-ea"/>
          <a:cs typeface="+mn-cs"/>
        </a:defRPr>
      </a:lvl2pPr>
      <a:lvl3pPr marL="719976" indent="-143995" algn="l" defTabSz="575981" rtl="0" eaLnBrk="1" latinLnBrk="0" hangingPunct="1">
        <a:lnSpc>
          <a:spcPct val="90000"/>
        </a:lnSpc>
        <a:spcBef>
          <a:spcPts val="315"/>
        </a:spcBef>
        <a:buFont typeface="Arial" panose="020B0604020202020204" pitchFamily="34" charset="0"/>
        <a:buChar char="•"/>
        <a:defRPr sz="1260" kern="1200">
          <a:solidFill>
            <a:schemeClr val="tx1"/>
          </a:solidFill>
          <a:latin typeface="+mn-lt"/>
          <a:ea typeface="+mn-ea"/>
          <a:cs typeface="+mn-cs"/>
        </a:defRPr>
      </a:lvl3pPr>
      <a:lvl4pPr marL="1007966" indent="-143995" algn="l" defTabSz="575981" rtl="0" eaLnBrk="1" latinLnBrk="0" hangingPunct="1">
        <a:lnSpc>
          <a:spcPct val="90000"/>
        </a:lnSpc>
        <a:spcBef>
          <a:spcPts val="315"/>
        </a:spcBef>
        <a:buFont typeface="Arial" panose="020B0604020202020204" pitchFamily="34" charset="0"/>
        <a:buChar char="•"/>
        <a:defRPr sz="1134" kern="1200">
          <a:solidFill>
            <a:schemeClr val="tx1"/>
          </a:solidFill>
          <a:latin typeface="+mn-lt"/>
          <a:ea typeface="+mn-ea"/>
          <a:cs typeface="+mn-cs"/>
        </a:defRPr>
      </a:lvl4pPr>
      <a:lvl5pPr marL="1295956" indent="-143995" algn="l" defTabSz="575981" rtl="0" eaLnBrk="1" latinLnBrk="0" hangingPunct="1">
        <a:lnSpc>
          <a:spcPct val="90000"/>
        </a:lnSpc>
        <a:spcBef>
          <a:spcPts val="315"/>
        </a:spcBef>
        <a:buFont typeface="Arial" panose="020B0604020202020204" pitchFamily="34" charset="0"/>
        <a:buChar char="•"/>
        <a:defRPr sz="1134" kern="1200">
          <a:solidFill>
            <a:schemeClr val="tx1"/>
          </a:solidFill>
          <a:latin typeface="+mn-lt"/>
          <a:ea typeface="+mn-ea"/>
          <a:cs typeface="+mn-cs"/>
        </a:defRPr>
      </a:lvl5pPr>
      <a:lvl6pPr marL="1583947" indent="-143995" algn="l" defTabSz="575981" rtl="0" eaLnBrk="1" latinLnBrk="0" hangingPunct="1">
        <a:lnSpc>
          <a:spcPct val="90000"/>
        </a:lnSpc>
        <a:spcBef>
          <a:spcPts val="315"/>
        </a:spcBef>
        <a:buFont typeface="Arial" panose="020B0604020202020204" pitchFamily="34" charset="0"/>
        <a:buChar char="•"/>
        <a:defRPr sz="1134" kern="1200">
          <a:solidFill>
            <a:schemeClr val="tx1"/>
          </a:solidFill>
          <a:latin typeface="+mn-lt"/>
          <a:ea typeface="+mn-ea"/>
          <a:cs typeface="+mn-cs"/>
        </a:defRPr>
      </a:lvl6pPr>
      <a:lvl7pPr marL="1871937" indent="-143995" algn="l" defTabSz="575981" rtl="0" eaLnBrk="1" latinLnBrk="0" hangingPunct="1">
        <a:lnSpc>
          <a:spcPct val="90000"/>
        </a:lnSpc>
        <a:spcBef>
          <a:spcPts val="315"/>
        </a:spcBef>
        <a:buFont typeface="Arial" panose="020B0604020202020204" pitchFamily="34" charset="0"/>
        <a:buChar char="•"/>
        <a:defRPr sz="1134" kern="1200">
          <a:solidFill>
            <a:schemeClr val="tx1"/>
          </a:solidFill>
          <a:latin typeface="+mn-lt"/>
          <a:ea typeface="+mn-ea"/>
          <a:cs typeface="+mn-cs"/>
        </a:defRPr>
      </a:lvl7pPr>
      <a:lvl8pPr marL="2159927" indent="-143995" algn="l" defTabSz="575981" rtl="0" eaLnBrk="1" latinLnBrk="0" hangingPunct="1">
        <a:lnSpc>
          <a:spcPct val="90000"/>
        </a:lnSpc>
        <a:spcBef>
          <a:spcPts val="315"/>
        </a:spcBef>
        <a:buFont typeface="Arial" panose="020B0604020202020204" pitchFamily="34" charset="0"/>
        <a:buChar char="•"/>
        <a:defRPr sz="1134" kern="1200">
          <a:solidFill>
            <a:schemeClr val="tx1"/>
          </a:solidFill>
          <a:latin typeface="+mn-lt"/>
          <a:ea typeface="+mn-ea"/>
          <a:cs typeface="+mn-cs"/>
        </a:defRPr>
      </a:lvl8pPr>
      <a:lvl9pPr marL="2447917" indent="-143995" algn="l" defTabSz="575981" rtl="0" eaLnBrk="1" latinLnBrk="0" hangingPunct="1">
        <a:lnSpc>
          <a:spcPct val="90000"/>
        </a:lnSpc>
        <a:spcBef>
          <a:spcPts val="315"/>
        </a:spcBef>
        <a:buFont typeface="Arial" panose="020B0604020202020204" pitchFamily="34" charset="0"/>
        <a:buChar char="•"/>
        <a:defRPr sz="1134" kern="1200">
          <a:solidFill>
            <a:schemeClr val="tx1"/>
          </a:solidFill>
          <a:latin typeface="+mn-lt"/>
          <a:ea typeface="+mn-ea"/>
          <a:cs typeface="+mn-cs"/>
        </a:defRPr>
      </a:lvl9pPr>
    </p:bodyStyle>
    <p:otherStyle>
      <a:defPPr>
        <a:defRPr lang="en-US"/>
      </a:defPPr>
      <a:lvl1pPr marL="0" algn="l" defTabSz="575981" rtl="0" eaLnBrk="1" latinLnBrk="0" hangingPunct="1">
        <a:defRPr sz="1134" kern="1200">
          <a:solidFill>
            <a:schemeClr val="tx1"/>
          </a:solidFill>
          <a:latin typeface="+mn-lt"/>
          <a:ea typeface="+mn-ea"/>
          <a:cs typeface="+mn-cs"/>
        </a:defRPr>
      </a:lvl1pPr>
      <a:lvl2pPr marL="287990" algn="l" defTabSz="575981" rtl="0" eaLnBrk="1" latinLnBrk="0" hangingPunct="1">
        <a:defRPr sz="1134" kern="1200">
          <a:solidFill>
            <a:schemeClr val="tx1"/>
          </a:solidFill>
          <a:latin typeface="+mn-lt"/>
          <a:ea typeface="+mn-ea"/>
          <a:cs typeface="+mn-cs"/>
        </a:defRPr>
      </a:lvl2pPr>
      <a:lvl3pPr marL="575981" algn="l" defTabSz="575981" rtl="0" eaLnBrk="1" latinLnBrk="0" hangingPunct="1">
        <a:defRPr sz="1134" kern="1200">
          <a:solidFill>
            <a:schemeClr val="tx1"/>
          </a:solidFill>
          <a:latin typeface="+mn-lt"/>
          <a:ea typeface="+mn-ea"/>
          <a:cs typeface="+mn-cs"/>
        </a:defRPr>
      </a:lvl3pPr>
      <a:lvl4pPr marL="863971" algn="l" defTabSz="575981" rtl="0" eaLnBrk="1" latinLnBrk="0" hangingPunct="1">
        <a:defRPr sz="1134" kern="1200">
          <a:solidFill>
            <a:schemeClr val="tx1"/>
          </a:solidFill>
          <a:latin typeface="+mn-lt"/>
          <a:ea typeface="+mn-ea"/>
          <a:cs typeface="+mn-cs"/>
        </a:defRPr>
      </a:lvl4pPr>
      <a:lvl5pPr marL="1151961" algn="l" defTabSz="575981" rtl="0" eaLnBrk="1" latinLnBrk="0" hangingPunct="1">
        <a:defRPr sz="1134" kern="1200">
          <a:solidFill>
            <a:schemeClr val="tx1"/>
          </a:solidFill>
          <a:latin typeface="+mn-lt"/>
          <a:ea typeface="+mn-ea"/>
          <a:cs typeface="+mn-cs"/>
        </a:defRPr>
      </a:lvl5pPr>
      <a:lvl6pPr marL="1439951" algn="l" defTabSz="575981" rtl="0" eaLnBrk="1" latinLnBrk="0" hangingPunct="1">
        <a:defRPr sz="1134" kern="1200">
          <a:solidFill>
            <a:schemeClr val="tx1"/>
          </a:solidFill>
          <a:latin typeface="+mn-lt"/>
          <a:ea typeface="+mn-ea"/>
          <a:cs typeface="+mn-cs"/>
        </a:defRPr>
      </a:lvl6pPr>
      <a:lvl7pPr marL="1727942" algn="l" defTabSz="575981" rtl="0" eaLnBrk="1" latinLnBrk="0" hangingPunct="1">
        <a:defRPr sz="1134" kern="1200">
          <a:solidFill>
            <a:schemeClr val="tx1"/>
          </a:solidFill>
          <a:latin typeface="+mn-lt"/>
          <a:ea typeface="+mn-ea"/>
          <a:cs typeface="+mn-cs"/>
        </a:defRPr>
      </a:lvl7pPr>
      <a:lvl8pPr marL="2015932" algn="l" defTabSz="575981" rtl="0" eaLnBrk="1" latinLnBrk="0" hangingPunct="1">
        <a:defRPr sz="1134" kern="1200">
          <a:solidFill>
            <a:schemeClr val="tx1"/>
          </a:solidFill>
          <a:latin typeface="+mn-lt"/>
          <a:ea typeface="+mn-ea"/>
          <a:cs typeface="+mn-cs"/>
        </a:defRPr>
      </a:lvl8pPr>
      <a:lvl9pPr marL="2303922" algn="l" defTabSz="575981" rtl="0" eaLnBrk="1" latinLnBrk="0" hangingPunct="1">
        <a:defRPr sz="11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wmf"/><Relationship Id="rId2" Type="http://schemas.openxmlformats.org/officeDocument/2006/relationships/slideLayout" Target="../slideLayouts/slideLayout1.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wmf"/><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wmf"/></Relationships>
</file>

<file path=ppt/slides/_rels/slide1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3.wmf"/><Relationship Id="rId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9.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oleObject" Target="../embeddings/oleObject12.bin"/><Relationship Id="rId4" Type="http://schemas.openxmlformats.org/officeDocument/2006/relationships/image" Target="../media/image38.wmf"/><Relationship Id="rId9" Type="http://schemas.openxmlformats.org/officeDocument/2006/relationships/image" Target="../media/image36.png"/><Relationship Id="rId14" Type="http://schemas.openxmlformats.org/officeDocument/2006/relationships/image" Target="../media/image41.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44.wmf"/><Relationship Id="rId18" Type="http://schemas.openxmlformats.org/officeDocument/2006/relationships/oleObject" Target="../embeddings/oleObject22.bin"/><Relationship Id="rId26" Type="http://schemas.openxmlformats.org/officeDocument/2006/relationships/oleObject" Target="../embeddings/oleObject26.bin"/><Relationship Id="rId3" Type="http://schemas.openxmlformats.org/officeDocument/2006/relationships/oleObject" Target="../embeddings/oleObject15.bin"/><Relationship Id="rId21" Type="http://schemas.openxmlformats.org/officeDocument/2006/relationships/image" Target="../media/image48.wmf"/><Relationship Id="rId7" Type="http://schemas.openxmlformats.org/officeDocument/2006/relationships/image" Target="../media/image50.png"/><Relationship Id="rId12" Type="http://schemas.openxmlformats.org/officeDocument/2006/relationships/oleObject" Target="../embeddings/oleObject19.bin"/><Relationship Id="rId17" Type="http://schemas.openxmlformats.org/officeDocument/2006/relationships/image" Target="../media/image46.wmf"/><Relationship Id="rId25" Type="http://schemas.openxmlformats.org/officeDocument/2006/relationships/image" Target="../media/image50.wmf"/><Relationship Id="rId2" Type="http://schemas.openxmlformats.org/officeDocument/2006/relationships/slideLayout" Target="../slideLayouts/slideLayout2.xml"/><Relationship Id="rId16" Type="http://schemas.openxmlformats.org/officeDocument/2006/relationships/oleObject" Target="../embeddings/oleObject21.bin"/><Relationship Id="rId20" Type="http://schemas.openxmlformats.org/officeDocument/2006/relationships/oleObject" Target="../embeddings/oleObject23.bin"/><Relationship Id="rId29" Type="http://schemas.openxmlformats.org/officeDocument/2006/relationships/image" Target="../media/image52.wmf"/><Relationship Id="rId1" Type="http://schemas.openxmlformats.org/officeDocument/2006/relationships/vmlDrawing" Target="../drawings/vmlDrawing4.vml"/><Relationship Id="rId6" Type="http://schemas.openxmlformats.org/officeDocument/2006/relationships/image" Target="../media/image39.wmf"/><Relationship Id="rId11" Type="http://schemas.openxmlformats.org/officeDocument/2006/relationships/image" Target="../media/image43.wmf"/><Relationship Id="rId24" Type="http://schemas.openxmlformats.org/officeDocument/2006/relationships/oleObject" Target="../embeddings/oleObject25.bin"/><Relationship Id="rId5" Type="http://schemas.openxmlformats.org/officeDocument/2006/relationships/oleObject" Target="../embeddings/oleObject16.bin"/><Relationship Id="rId15" Type="http://schemas.openxmlformats.org/officeDocument/2006/relationships/image" Target="../media/image45.wmf"/><Relationship Id="rId23" Type="http://schemas.openxmlformats.org/officeDocument/2006/relationships/image" Target="../media/image49.wmf"/><Relationship Id="rId28" Type="http://schemas.openxmlformats.org/officeDocument/2006/relationships/oleObject" Target="../embeddings/oleObject27.bin"/><Relationship Id="rId10" Type="http://schemas.openxmlformats.org/officeDocument/2006/relationships/oleObject" Target="../embeddings/oleObject18.bin"/><Relationship Id="rId19" Type="http://schemas.openxmlformats.org/officeDocument/2006/relationships/image" Target="../media/image47.wmf"/><Relationship Id="rId31" Type="http://schemas.openxmlformats.org/officeDocument/2006/relationships/image" Target="../media/image53.wmf"/><Relationship Id="rId4" Type="http://schemas.openxmlformats.org/officeDocument/2006/relationships/image" Target="../media/image38.wmf"/><Relationship Id="rId9" Type="http://schemas.openxmlformats.org/officeDocument/2006/relationships/image" Target="../media/image42.wmf"/><Relationship Id="rId14" Type="http://schemas.openxmlformats.org/officeDocument/2006/relationships/oleObject" Target="../embeddings/oleObject20.bin"/><Relationship Id="rId22" Type="http://schemas.openxmlformats.org/officeDocument/2006/relationships/oleObject" Target="../embeddings/oleObject24.bin"/><Relationship Id="rId27" Type="http://schemas.openxmlformats.org/officeDocument/2006/relationships/image" Target="../media/image51.wmf"/><Relationship Id="rId30" Type="http://schemas.openxmlformats.org/officeDocument/2006/relationships/oleObject" Target="../embeddings/oleObject28.bin"/></Relationships>
</file>

<file path=ppt/slides/_rels/slide15.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5.wmf"/><Relationship Id="rId5" Type="http://schemas.openxmlformats.org/officeDocument/2006/relationships/oleObject" Target="../embeddings/oleObject30.bin"/><Relationship Id="rId4" Type="http://schemas.openxmlformats.org/officeDocument/2006/relationships/image" Target="../media/image54.wmf"/></Relationships>
</file>

<file path=ppt/slides/_rels/slide16.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37.bin"/><Relationship Id="rId18" Type="http://schemas.openxmlformats.org/officeDocument/2006/relationships/image" Target="../media/image61.wmf"/><Relationship Id="rId3" Type="http://schemas.openxmlformats.org/officeDocument/2006/relationships/oleObject" Target="../embeddings/oleObject32.bin"/><Relationship Id="rId21" Type="http://schemas.openxmlformats.org/officeDocument/2006/relationships/image" Target="../media/image62.wmf"/><Relationship Id="rId7" Type="http://schemas.openxmlformats.org/officeDocument/2006/relationships/oleObject" Target="../embeddings/oleObject34.bin"/><Relationship Id="rId12" Type="http://schemas.openxmlformats.org/officeDocument/2006/relationships/image" Target="../media/image58.wmf"/><Relationship Id="rId17" Type="http://schemas.openxmlformats.org/officeDocument/2006/relationships/oleObject" Target="../embeddings/oleObject39.bin"/><Relationship Id="rId2" Type="http://schemas.openxmlformats.org/officeDocument/2006/relationships/slideLayout" Target="../slideLayouts/slideLayout2.xml"/><Relationship Id="rId16" Type="http://schemas.openxmlformats.org/officeDocument/2006/relationships/image" Target="../media/image60.wmf"/><Relationship Id="rId20" Type="http://schemas.openxmlformats.org/officeDocument/2006/relationships/oleObject" Target="../embeddings/oleObject41.bin"/><Relationship Id="rId1" Type="http://schemas.openxmlformats.org/officeDocument/2006/relationships/vmlDrawing" Target="../drawings/vmlDrawing6.vml"/><Relationship Id="rId6" Type="http://schemas.openxmlformats.org/officeDocument/2006/relationships/image" Target="../media/image55.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23" Type="http://schemas.openxmlformats.org/officeDocument/2006/relationships/oleObject" Target="../embeddings/oleObject43.bin"/><Relationship Id="rId10" Type="http://schemas.openxmlformats.org/officeDocument/2006/relationships/image" Target="../media/image57.wmf"/><Relationship Id="rId19" Type="http://schemas.openxmlformats.org/officeDocument/2006/relationships/oleObject" Target="../embeddings/oleObject40.bin"/><Relationship Id="rId4" Type="http://schemas.openxmlformats.org/officeDocument/2006/relationships/image" Target="../media/image54.wmf"/><Relationship Id="rId9" Type="http://schemas.openxmlformats.org/officeDocument/2006/relationships/oleObject" Target="../embeddings/oleObject35.bin"/><Relationship Id="rId14" Type="http://schemas.openxmlformats.org/officeDocument/2006/relationships/image" Target="../media/image59.wmf"/><Relationship Id="rId22" Type="http://schemas.openxmlformats.org/officeDocument/2006/relationships/oleObject" Target="../embeddings/oleObject42.bin"/></Relationships>
</file>

<file path=ppt/slides/_rels/slide17.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49.bin"/><Relationship Id="rId18" Type="http://schemas.openxmlformats.org/officeDocument/2006/relationships/oleObject" Target="../embeddings/oleObject52.bin"/><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65.wmf"/><Relationship Id="rId17" Type="http://schemas.openxmlformats.org/officeDocument/2006/relationships/oleObject" Target="../embeddings/oleObject51.bin"/><Relationship Id="rId2" Type="http://schemas.openxmlformats.org/officeDocument/2006/relationships/slideLayout" Target="../slideLayouts/slideLayout2.xml"/><Relationship Id="rId16" Type="http://schemas.openxmlformats.org/officeDocument/2006/relationships/image" Target="../media/image67.wmf"/><Relationship Id="rId20" Type="http://schemas.openxmlformats.org/officeDocument/2006/relationships/image" Target="../media/image68.wmf"/><Relationship Id="rId1" Type="http://schemas.openxmlformats.org/officeDocument/2006/relationships/vmlDrawing" Target="../drawings/vmlDrawing7.vml"/><Relationship Id="rId6" Type="http://schemas.openxmlformats.org/officeDocument/2006/relationships/image" Target="../media/image47.wmf"/><Relationship Id="rId11" Type="http://schemas.openxmlformats.org/officeDocument/2006/relationships/oleObject" Target="../embeddings/oleObject48.bin"/><Relationship Id="rId5" Type="http://schemas.openxmlformats.org/officeDocument/2006/relationships/oleObject" Target="../embeddings/oleObject45.bin"/><Relationship Id="rId15" Type="http://schemas.openxmlformats.org/officeDocument/2006/relationships/oleObject" Target="../embeddings/oleObject50.bin"/><Relationship Id="rId10" Type="http://schemas.openxmlformats.org/officeDocument/2006/relationships/image" Target="../media/image64.wmf"/><Relationship Id="rId19" Type="http://schemas.openxmlformats.org/officeDocument/2006/relationships/oleObject" Target="../embeddings/oleObject53.bin"/><Relationship Id="rId4" Type="http://schemas.openxmlformats.org/officeDocument/2006/relationships/image" Target="../media/image46.wmf"/><Relationship Id="rId9" Type="http://schemas.openxmlformats.org/officeDocument/2006/relationships/oleObject" Target="../embeddings/oleObject47.bin"/><Relationship Id="rId14" Type="http://schemas.openxmlformats.org/officeDocument/2006/relationships/image" Target="../media/image66.wmf"/></Relationships>
</file>

<file path=ppt/slides/_rels/slide18.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59.bin"/><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71.wmf"/><Relationship Id="rId2" Type="http://schemas.openxmlformats.org/officeDocument/2006/relationships/slideLayout" Target="../slideLayouts/slideLayout2.xml"/><Relationship Id="rId16" Type="http://schemas.openxmlformats.org/officeDocument/2006/relationships/image" Target="../media/image73.wmf"/><Relationship Id="rId1" Type="http://schemas.openxmlformats.org/officeDocument/2006/relationships/vmlDrawing" Target="../drawings/vmlDrawing8.vml"/><Relationship Id="rId6" Type="http://schemas.openxmlformats.org/officeDocument/2006/relationships/image" Target="../media/image47.wmf"/><Relationship Id="rId11" Type="http://schemas.openxmlformats.org/officeDocument/2006/relationships/oleObject" Target="../embeddings/oleObject58.bin"/><Relationship Id="rId5" Type="http://schemas.openxmlformats.org/officeDocument/2006/relationships/oleObject" Target="../embeddings/oleObject55.bin"/><Relationship Id="rId15" Type="http://schemas.openxmlformats.org/officeDocument/2006/relationships/oleObject" Target="../embeddings/oleObject60.bin"/><Relationship Id="rId10" Type="http://schemas.openxmlformats.org/officeDocument/2006/relationships/image" Target="../media/image70.wmf"/><Relationship Id="rId4" Type="http://schemas.openxmlformats.org/officeDocument/2006/relationships/image" Target="../media/image46.wmf"/><Relationship Id="rId9" Type="http://schemas.openxmlformats.org/officeDocument/2006/relationships/oleObject" Target="../embeddings/oleObject57.bin"/><Relationship Id="rId14" Type="http://schemas.openxmlformats.org/officeDocument/2006/relationships/image" Target="../media/image72.wmf"/></Relationships>
</file>

<file path=ppt/slides/_rels/slide1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2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62.bin"/><Relationship Id="rId5" Type="http://schemas.openxmlformats.org/officeDocument/2006/relationships/image" Target="../media/image81.wmf"/><Relationship Id="rId4" Type="http://schemas.openxmlformats.org/officeDocument/2006/relationships/oleObject" Target="../embeddings/oleObject61.bin"/></Relationships>
</file>

<file path=ppt/slides/_rels/slide24.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oleObject" Target="../embeddings/oleObject71.bin"/><Relationship Id="rId18" Type="http://schemas.openxmlformats.org/officeDocument/2006/relationships/image" Target="../media/image92.wmf"/><Relationship Id="rId26" Type="http://schemas.openxmlformats.org/officeDocument/2006/relationships/image" Target="../media/image96.wmf"/><Relationship Id="rId3" Type="http://schemas.openxmlformats.org/officeDocument/2006/relationships/oleObject" Target="../embeddings/oleObject63.bin"/><Relationship Id="rId21" Type="http://schemas.openxmlformats.org/officeDocument/2006/relationships/oleObject" Target="../embeddings/oleObject75.bin"/><Relationship Id="rId7" Type="http://schemas.openxmlformats.org/officeDocument/2006/relationships/oleObject" Target="../embeddings/oleObject65.bin"/><Relationship Id="rId12" Type="http://schemas.openxmlformats.org/officeDocument/2006/relationships/oleObject" Target="../embeddings/oleObject70.bin"/><Relationship Id="rId17" Type="http://schemas.openxmlformats.org/officeDocument/2006/relationships/oleObject" Target="../embeddings/oleObject73.bin"/><Relationship Id="rId25" Type="http://schemas.openxmlformats.org/officeDocument/2006/relationships/oleObject" Target="../embeddings/oleObject77.bin"/><Relationship Id="rId2" Type="http://schemas.openxmlformats.org/officeDocument/2006/relationships/slideLayout" Target="../slideLayouts/slideLayout2.xml"/><Relationship Id="rId16" Type="http://schemas.openxmlformats.org/officeDocument/2006/relationships/image" Target="../media/image91.wmf"/><Relationship Id="rId20" Type="http://schemas.openxmlformats.org/officeDocument/2006/relationships/image" Target="../media/image93.wmf"/><Relationship Id="rId29" Type="http://schemas.openxmlformats.org/officeDocument/2006/relationships/image" Target="../media/image97.wmf"/><Relationship Id="rId1" Type="http://schemas.openxmlformats.org/officeDocument/2006/relationships/vmlDrawing" Target="../drawings/vmlDrawing10.vml"/><Relationship Id="rId6" Type="http://schemas.openxmlformats.org/officeDocument/2006/relationships/image" Target="../media/image89.wmf"/><Relationship Id="rId11" Type="http://schemas.openxmlformats.org/officeDocument/2006/relationships/oleObject" Target="../embeddings/oleObject69.bin"/><Relationship Id="rId24" Type="http://schemas.openxmlformats.org/officeDocument/2006/relationships/image" Target="../media/image95.wmf"/><Relationship Id="rId5" Type="http://schemas.openxmlformats.org/officeDocument/2006/relationships/oleObject" Target="../embeddings/oleObject64.bin"/><Relationship Id="rId15" Type="http://schemas.openxmlformats.org/officeDocument/2006/relationships/oleObject" Target="../embeddings/oleObject72.bin"/><Relationship Id="rId23" Type="http://schemas.openxmlformats.org/officeDocument/2006/relationships/oleObject" Target="../embeddings/oleObject76.bin"/><Relationship Id="rId28" Type="http://schemas.openxmlformats.org/officeDocument/2006/relationships/oleObject" Target="../embeddings/oleObject79.bin"/><Relationship Id="rId10" Type="http://schemas.openxmlformats.org/officeDocument/2006/relationships/oleObject" Target="../embeddings/oleObject68.bin"/><Relationship Id="rId19" Type="http://schemas.openxmlformats.org/officeDocument/2006/relationships/oleObject" Target="../embeddings/oleObject74.bin"/><Relationship Id="rId4" Type="http://schemas.openxmlformats.org/officeDocument/2006/relationships/image" Target="../media/image88.wmf"/><Relationship Id="rId9" Type="http://schemas.openxmlformats.org/officeDocument/2006/relationships/oleObject" Target="../embeddings/oleObject67.bin"/><Relationship Id="rId14" Type="http://schemas.openxmlformats.org/officeDocument/2006/relationships/image" Target="../media/image90.wmf"/><Relationship Id="rId22" Type="http://schemas.openxmlformats.org/officeDocument/2006/relationships/image" Target="../media/image94.wmf"/><Relationship Id="rId27" Type="http://schemas.openxmlformats.org/officeDocument/2006/relationships/oleObject" Target="../embeddings/oleObject78.bin"/></Relationships>
</file>

<file path=ppt/slides/_rels/slide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00.wmf"/><Relationship Id="rId5" Type="http://schemas.openxmlformats.org/officeDocument/2006/relationships/oleObject" Target="../embeddings/oleObject81.bin"/><Relationship Id="rId4" Type="http://schemas.openxmlformats.org/officeDocument/2006/relationships/image" Target="../media/image99.wmf"/></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02.wmf"/><Relationship Id="rId5" Type="http://schemas.openxmlformats.org/officeDocument/2006/relationships/oleObject" Target="../embeddings/oleObject83.bin"/><Relationship Id="rId4" Type="http://schemas.openxmlformats.org/officeDocument/2006/relationships/image" Target="../media/image101.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oleObject" Target="../embeddings/oleObject84.bin"/><Relationship Id="rId7"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4.wmf"/><Relationship Id="rId5" Type="http://schemas.openxmlformats.org/officeDocument/2006/relationships/oleObject" Target="../embeddings/oleObject85.bin"/><Relationship Id="rId4" Type="http://schemas.openxmlformats.org/officeDocument/2006/relationships/image" Target="../media/image103.wmf"/><Relationship Id="rId9" Type="http://schemas.openxmlformats.org/officeDocument/2006/relationships/image" Target="../media/image105.wmf"/></Relationships>
</file>

<file path=ppt/slides/_rels/slide32.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oleObject" Target="../embeddings/oleObject92.bin"/><Relationship Id="rId18" Type="http://schemas.openxmlformats.org/officeDocument/2006/relationships/image" Target="../media/image113.wmf"/><Relationship Id="rId3" Type="http://schemas.openxmlformats.org/officeDocument/2006/relationships/oleObject" Target="../embeddings/oleObject87.bin"/><Relationship Id="rId21" Type="http://schemas.openxmlformats.org/officeDocument/2006/relationships/oleObject" Target="../embeddings/oleObject96.bin"/><Relationship Id="rId7" Type="http://schemas.openxmlformats.org/officeDocument/2006/relationships/oleObject" Target="../embeddings/oleObject89.bin"/><Relationship Id="rId12" Type="http://schemas.openxmlformats.org/officeDocument/2006/relationships/image" Target="../media/image110.wmf"/><Relationship Id="rId17" Type="http://schemas.openxmlformats.org/officeDocument/2006/relationships/oleObject" Target="../embeddings/oleObject94.bin"/><Relationship Id="rId2" Type="http://schemas.openxmlformats.org/officeDocument/2006/relationships/slideLayout" Target="../slideLayouts/slideLayout2.xml"/><Relationship Id="rId16" Type="http://schemas.openxmlformats.org/officeDocument/2006/relationships/image" Target="../media/image112.wmf"/><Relationship Id="rId20" Type="http://schemas.openxmlformats.org/officeDocument/2006/relationships/image" Target="../media/image114.wmf"/><Relationship Id="rId1" Type="http://schemas.openxmlformats.org/officeDocument/2006/relationships/vmlDrawing" Target="../drawings/vmlDrawing14.vml"/><Relationship Id="rId6" Type="http://schemas.openxmlformats.org/officeDocument/2006/relationships/image" Target="../media/image107.wmf"/><Relationship Id="rId11" Type="http://schemas.openxmlformats.org/officeDocument/2006/relationships/oleObject" Target="../embeddings/oleObject91.bin"/><Relationship Id="rId5" Type="http://schemas.openxmlformats.org/officeDocument/2006/relationships/oleObject" Target="../embeddings/oleObject88.bin"/><Relationship Id="rId15" Type="http://schemas.openxmlformats.org/officeDocument/2006/relationships/oleObject" Target="../embeddings/oleObject93.bin"/><Relationship Id="rId10" Type="http://schemas.openxmlformats.org/officeDocument/2006/relationships/image" Target="../media/image109.wmf"/><Relationship Id="rId19" Type="http://schemas.openxmlformats.org/officeDocument/2006/relationships/oleObject" Target="../embeddings/oleObject95.bin"/><Relationship Id="rId4" Type="http://schemas.openxmlformats.org/officeDocument/2006/relationships/image" Target="../media/image106.wmf"/><Relationship Id="rId9" Type="http://schemas.openxmlformats.org/officeDocument/2006/relationships/oleObject" Target="../embeddings/oleObject90.bin"/><Relationship Id="rId14" Type="http://schemas.openxmlformats.org/officeDocument/2006/relationships/image" Target="../media/image111.wmf"/><Relationship Id="rId22" Type="http://schemas.openxmlformats.org/officeDocument/2006/relationships/image" Target="../media/image115.wmf"/></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oleObject" Target="../embeddings/oleObject101.bin"/><Relationship Id="rId3" Type="http://schemas.openxmlformats.org/officeDocument/2006/relationships/image" Target="../media/image122.jpeg"/><Relationship Id="rId7" Type="http://schemas.openxmlformats.org/officeDocument/2006/relationships/image" Target="../media/image119.wmf"/><Relationship Id="rId12" Type="http://schemas.openxmlformats.org/officeDocument/2006/relationships/image" Target="../media/image1100.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98.bin"/><Relationship Id="rId11" Type="http://schemas.openxmlformats.org/officeDocument/2006/relationships/image" Target="../media/image121.wmf"/><Relationship Id="rId5" Type="http://schemas.openxmlformats.org/officeDocument/2006/relationships/image" Target="../media/image118.wmf"/><Relationship Id="rId10" Type="http://schemas.openxmlformats.org/officeDocument/2006/relationships/oleObject" Target="../embeddings/oleObject100.bin"/><Relationship Id="rId4" Type="http://schemas.openxmlformats.org/officeDocument/2006/relationships/oleObject" Target="../embeddings/oleObject97.bin"/><Relationship Id="rId9" Type="http://schemas.openxmlformats.org/officeDocument/2006/relationships/image" Target="../media/image120.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oleObject" Target="../embeddings/oleObject103.bin"/><Relationship Id="rId4" Type="http://schemas.openxmlformats.org/officeDocument/2006/relationships/image" Target="../media/image123.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oleObject" Target="../embeddings/oleObject102.bin"/><Relationship Id="rId7" Type="http://schemas.openxmlformats.org/officeDocument/2006/relationships/image" Target="../media/image119.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18.png"/><Relationship Id="rId11" Type="http://schemas.openxmlformats.org/officeDocument/2006/relationships/oleObject" Target="../embeddings/oleObject105.bin"/><Relationship Id="rId5" Type="http://schemas.openxmlformats.org/officeDocument/2006/relationships/image" Target="../media/image1170.png"/><Relationship Id="rId10" Type="http://schemas.openxmlformats.org/officeDocument/2006/relationships/image" Target="../media/image120.png"/><Relationship Id="rId4" Type="http://schemas.openxmlformats.org/officeDocument/2006/relationships/image" Target="../media/image123.wmf"/><Relationship Id="rId9" Type="http://schemas.openxmlformats.org/officeDocument/2006/relationships/image" Target="../media/image124.wmf"/></Relationships>
</file>

<file path=ppt/slides/_rels/slide37.xml.rels><?xml version="1.0" encoding="UTF-8" standalone="yes"?>
<Relationships xmlns="http://schemas.openxmlformats.org/package/2006/relationships"><Relationship Id="rId8" Type="http://schemas.openxmlformats.org/officeDocument/2006/relationships/image" Target="../media/image127.wmf"/><Relationship Id="rId13" Type="http://schemas.openxmlformats.org/officeDocument/2006/relationships/oleObject" Target="../embeddings/oleObject111.bin"/><Relationship Id="rId18" Type="http://schemas.openxmlformats.org/officeDocument/2006/relationships/image" Target="../media/image132.w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29.wmf"/><Relationship Id="rId17" Type="http://schemas.openxmlformats.org/officeDocument/2006/relationships/oleObject" Target="../embeddings/oleObject113.bin"/><Relationship Id="rId2" Type="http://schemas.openxmlformats.org/officeDocument/2006/relationships/slideLayout" Target="../slideLayouts/slideLayout2.xml"/><Relationship Id="rId16" Type="http://schemas.openxmlformats.org/officeDocument/2006/relationships/image" Target="../media/image131.wmf"/><Relationship Id="rId20" Type="http://schemas.openxmlformats.org/officeDocument/2006/relationships/image" Target="../media/image133.wmf"/><Relationship Id="rId1" Type="http://schemas.openxmlformats.org/officeDocument/2006/relationships/vmlDrawing" Target="../drawings/vmlDrawing18.vml"/><Relationship Id="rId6" Type="http://schemas.openxmlformats.org/officeDocument/2006/relationships/image" Target="../media/image126.w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128.wmf"/><Relationship Id="rId19" Type="http://schemas.openxmlformats.org/officeDocument/2006/relationships/oleObject" Target="../embeddings/oleObject114.bin"/><Relationship Id="rId4" Type="http://schemas.openxmlformats.org/officeDocument/2006/relationships/image" Target="../media/image125.wmf"/><Relationship Id="rId9" Type="http://schemas.openxmlformats.org/officeDocument/2006/relationships/oleObject" Target="../embeddings/oleObject109.bin"/><Relationship Id="rId14" Type="http://schemas.openxmlformats.org/officeDocument/2006/relationships/image" Target="../media/image130.wmf"/></Relationships>
</file>

<file path=ppt/slides/_rels/slide38.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oleObject" Target="../embeddings/oleObject115.bin"/><Relationship Id="rId7"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34.wmf"/><Relationship Id="rId5" Type="http://schemas.openxmlformats.org/officeDocument/2006/relationships/oleObject" Target="../embeddings/oleObject116.bin"/><Relationship Id="rId10" Type="http://schemas.openxmlformats.org/officeDocument/2006/relationships/image" Target="../media/image132.png"/><Relationship Id="rId4" Type="http://schemas.openxmlformats.org/officeDocument/2006/relationships/image" Target="../media/image123.wmf"/><Relationship Id="rId9" Type="http://schemas.openxmlformats.org/officeDocument/2006/relationships/oleObject" Target="../embeddings/oleObject102.bin"/></Relationships>
</file>

<file path=ppt/slides/_rels/slide3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40.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oleObject" Target="../embeddings/oleObject121.bin"/><Relationship Id="rId18" Type="http://schemas.openxmlformats.org/officeDocument/2006/relationships/image" Target="../media/image142.wmf"/><Relationship Id="rId3" Type="http://schemas.openxmlformats.org/officeDocument/2006/relationships/oleObject" Target="../embeddings/oleObject118.bin"/><Relationship Id="rId7" Type="http://schemas.openxmlformats.org/officeDocument/2006/relationships/oleObject" Target="../embeddings/oleObject92.bin"/><Relationship Id="rId12" Type="http://schemas.openxmlformats.org/officeDocument/2006/relationships/image" Target="../media/image139.wmf"/><Relationship Id="rId17" Type="http://schemas.openxmlformats.org/officeDocument/2006/relationships/oleObject" Target="../embeddings/oleObject123.bin"/><Relationship Id="rId2" Type="http://schemas.openxmlformats.org/officeDocument/2006/relationships/slideLayout" Target="../slideLayouts/slideLayout2.xml"/><Relationship Id="rId16" Type="http://schemas.openxmlformats.org/officeDocument/2006/relationships/image" Target="../media/image141.wmf"/><Relationship Id="rId1" Type="http://schemas.openxmlformats.org/officeDocument/2006/relationships/vmlDrawing" Target="../drawings/vmlDrawing20.vml"/><Relationship Id="rId6" Type="http://schemas.openxmlformats.org/officeDocument/2006/relationships/image" Target="../media/image110.wmf"/><Relationship Id="rId11" Type="http://schemas.openxmlformats.org/officeDocument/2006/relationships/oleObject" Target="../embeddings/oleObject120.bin"/><Relationship Id="rId5" Type="http://schemas.openxmlformats.org/officeDocument/2006/relationships/oleObject" Target="../embeddings/oleObject91.bin"/><Relationship Id="rId15" Type="http://schemas.openxmlformats.org/officeDocument/2006/relationships/oleObject" Target="../embeddings/oleObject122.bin"/><Relationship Id="rId10" Type="http://schemas.openxmlformats.org/officeDocument/2006/relationships/image" Target="../media/image138.wmf"/><Relationship Id="rId4" Type="http://schemas.openxmlformats.org/officeDocument/2006/relationships/image" Target="../media/image137.wmf"/><Relationship Id="rId9" Type="http://schemas.openxmlformats.org/officeDocument/2006/relationships/oleObject" Target="../embeddings/oleObject119.bin"/><Relationship Id="rId14" Type="http://schemas.openxmlformats.org/officeDocument/2006/relationships/image" Target="../media/image140.wmf"/></Relationships>
</file>

<file path=ppt/slides/_rels/slide41.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image" Target="../media/image150.jpeg"/><Relationship Id="rId7" Type="http://schemas.openxmlformats.org/officeDocument/2006/relationships/image" Target="../media/image111.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92.bin"/><Relationship Id="rId11" Type="http://schemas.openxmlformats.org/officeDocument/2006/relationships/image" Target="../media/image149.wmf"/><Relationship Id="rId5" Type="http://schemas.openxmlformats.org/officeDocument/2006/relationships/image" Target="../media/image110.wmf"/><Relationship Id="rId10" Type="http://schemas.openxmlformats.org/officeDocument/2006/relationships/oleObject" Target="../embeddings/oleObject125.bin"/><Relationship Id="rId4" Type="http://schemas.openxmlformats.org/officeDocument/2006/relationships/oleObject" Target="../embeddings/oleObject91.bin"/><Relationship Id="rId9" Type="http://schemas.openxmlformats.org/officeDocument/2006/relationships/image" Target="../media/image148.wmf"/></Relationships>
</file>

<file path=ppt/slides/_rels/slide46.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84.bin"/><Relationship Id="rId7"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51.wmf"/><Relationship Id="rId5" Type="http://schemas.openxmlformats.org/officeDocument/2006/relationships/oleObject" Target="../embeddings/oleObject126.bin"/><Relationship Id="rId4" Type="http://schemas.openxmlformats.org/officeDocument/2006/relationships/image" Target="../media/image103.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32.bin"/><Relationship Id="rId3" Type="http://schemas.openxmlformats.org/officeDocument/2006/relationships/oleObject" Target="../embeddings/oleObject128.bin"/><Relationship Id="rId7" Type="http://schemas.openxmlformats.org/officeDocument/2006/relationships/oleObject" Target="../embeddings/oleObject131.bin"/><Relationship Id="rId12"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130.bin"/><Relationship Id="rId11" Type="http://schemas.openxmlformats.org/officeDocument/2006/relationships/oleObject" Target="../embeddings/oleObject135.bin"/><Relationship Id="rId5" Type="http://schemas.openxmlformats.org/officeDocument/2006/relationships/oleObject" Target="../embeddings/oleObject129.bin"/><Relationship Id="rId10" Type="http://schemas.openxmlformats.org/officeDocument/2006/relationships/oleObject" Target="../embeddings/oleObject134.bin"/><Relationship Id="rId4" Type="http://schemas.openxmlformats.org/officeDocument/2006/relationships/image" Target="../media/image153.wmf"/><Relationship Id="rId9" Type="http://schemas.openxmlformats.org/officeDocument/2006/relationships/oleObject" Target="../embeddings/oleObject133.bin"/></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oleObject" Target="../embeddings/oleObject140.bin"/><Relationship Id="rId18" Type="http://schemas.openxmlformats.org/officeDocument/2006/relationships/image" Target="../media/image159.wmf"/><Relationship Id="rId26" Type="http://schemas.openxmlformats.org/officeDocument/2006/relationships/image" Target="../media/image163.wmf"/><Relationship Id="rId3" Type="http://schemas.openxmlformats.org/officeDocument/2006/relationships/oleObject" Target="../embeddings/oleObject91.bin"/><Relationship Id="rId21" Type="http://schemas.openxmlformats.org/officeDocument/2006/relationships/oleObject" Target="../embeddings/oleObject144.bin"/><Relationship Id="rId7" Type="http://schemas.openxmlformats.org/officeDocument/2006/relationships/oleObject" Target="../embeddings/oleObject137.bin"/><Relationship Id="rId12" Type="http://schemas.openxmlformats.org/officeDocument/2006/relationships/image" Target="../media/image156.wmf"/><Relationship Id="rId17" Type="http://schemas.openxmlformats.org/officeDocument/2006/relationships/oleObject" Target="../embeddings/oleObject142.bin"/><Relationship Id="rId25" Type="http://schemas.openxmlformats.org/officeDocument/2006/relationships/oleObject" Target="../embeddings/oleObject146.bin"/><Relationship Id="rId2" Type="http://schemas.openxmlformats.org/officeDocument/2006/relationships/slideLayout" Target="../slideLayouts/slideLayout2.xml"/><Relationship Id="rId16" Type="http://schemas.openxmlformats.org/officeDocument/2006/relationships/image" Target="../media/image158.wmf"/><Relationship Id="rId20" Type="http://schemas.openxmlformats.org/officeDocument/2006/relationships/image" Target="../media/image160.wmf"/><Relationship Id="rId1" Type="http://schemas.openxmlformats.org/officeDocument/2006/relationships/vmlDrawing" Target="../drawings/vmlDrawing24.vml"/><Relationship Id="rId6" Type="http://schemas.openxmlformats.org/officeDocument/2006/relationships/image" Target="../media/image111.wmf"/><Relationship Id="rId11" Type="http://schemas.openxmlformats.org/officeDocument/2006/relationships/oleObject" Target="../embeddings/oleObject139.bin"/><Relationship Id="rId24" Type="http://schemas.openxmlformats.org/officeDocument/2006/relationships/image" Target="../media/image162.wmf"/><Relationship Id="rId5" Type="http://schemas.openxmlformats.org/officeDocument/2006/relationships/oleObject" Target="../embeddings/oleObject92.bin"/><Relationship Id="rId15" Type="http://schemas.openxmlformats.org/officeDocument/2006/relationships/oleObject" Target="../embeddings/oleObject141.bin"/><Relationship Id="rId23" Type="http://schemas.openxmlformats.org/officeDocument/2006/relationships/oleObject" Target="../embeddings/oleObject145.bin"/><Relationship Id="rId10" Type="http://schemas.openxmlformats.org/officeDocument/2006/relationships/image" Target="../media/image155.wmf"/><Relationship Id="rId19" Type="http://schemas.openxmlformats.org/officeDocument/2006/relationships/oleObject" Target="../embeddings/oleObject143.bin"/><Relationship Id="rId4" Type="http://schemas.openxmlformats.org/officeDocument/2006/relationships/image" Target="../media/image110.wmf"/><Relationship Id="rId9" Type="http://schemas.openxmlformats.org/officeDocument/2006/relationships/oleObject" Target="../embeddings/oleObject138.bin"/><Relationship Id="rId14" Type="http://schemas.openxmlformats.org/officeDocument/2006/relationships/image" Target="../media/image157.wmf"/><Relationship Id="rId22" Type="http://schemas.openxmlformats.org/officeDocument/2006/relationships/image" Target="../media/image161.wmf"/></Relationships>
</file>

<file path=ppt/slides/_rels/slide5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oleObject" Target="../embeddings/oleObject150.bin"/><Relationship Id="rId18" Type="http://schemas.openxmlformats.org/officeDocument/2006/relationships/image" Target="../media/image172.wmf"/><Relationship Id="rId3" Type="http://schemas.openxmlformats.org/officeDocument/2006/relationships/oleObject" Target="../embeddings/oleObject91.bin"/><Relationship Id="rId7" Type="http://schemas.openxmlformats.org/officeDocument/2006/relationships/oleObject" Target="../embeddings/oleObject147.bin"/><Relationship Id="rId12" Type="http://schemas.openxmlformats.org/officeDocument/2006/relationships/image" Target="../media/image169.wmf"/><Relationship Id="rId17" Type="http://schemas.openxmlformats.org/officeDocument/2006/relationships/oleObject" Target="../embeddings/oleObject152.bin"/><Relationship Id="rId2" Type="http://schemas.openxmlformats.org/officeDocument/2006/relationships/slideLayout" Target="../slideLayouts/slideLayout2.xml"/><Relationship Id="rId16" Type="http://schemas.openxmlformats.org/officeDocument/2006/relationships/image" Target="../media/image171.wmf"/><Relationship Id="rId1" Type="http://schemas.openxmlformats.org/officeDocument/2006/relationships/vmlDrawing" Target="../drawings/vmlDrawing25.vml"/><Relationship Id="rId6" Type="http://schemas.openxmlformats.org/officeDocument/2006/relationships/image" Target="../media/image111.wmf"/><Relationship Id="rId11" Type="http://schemas.openxmlformats.org/officeDocument/2006/relationships/oleObject" Target="../embeddings/oleObject149.bin"/><Relationship Id="rId5" Type="http://schemas.openxmlformats.org/officeDocument/2006/relationships/oleObject" Target="../embeddings/oleObject92.bin"/><Relationship Id="rId15" Type="http://schemas.openxmlformats.org/officeDocument/2006/relationships/oleObject" Target="../embeddings/oleObject151.bin"/><Relationship Id="rId10" Type="http://schemas.openxmlformats.org/officeDocument/2006/relationships/image" Target="../media/image168.wmf"/><Relationship Id="rId4" Type="http://schemas.openxmlformats.org/officeDocument/2006/relationships/image" Target="../media/image110.wmf"/><Relationship Id="rId9" Type="http://schemas.openxmlformats.org/officeDocument/2006/relationships/oleObject" Target="../embeddings/oleObject148.bin"/><Relationship Id="rId14" Type="http://schemas.openxmlformats.org/officeDocument/2006/relationships/image" Target="../media/image170.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56.bin"/><Relationship Id="rId13" Type="http://schemas.openxmlformats.org/officeDocument/2006/relationships/image" Target="../media/image175.wmf"/><Relationship Id="rId3" Type="http://schemas.openxmlformats.org/officeDocument/2006/relationships/oleObject" Target="../embeddings/oleObject153.bin"/><Relationship Id="rId7" Type="http://schemas.openxmlformats.org/officeDocument/2006/relationships/image" Target="../media/image174.wmf"/><Relationship Id="rId12"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55.bin"/><Relationship Id="rId11" Type="http://schemas.openxmlformats.org/officeDocument/2006/relationships/oleObject" Target="../embeddings/oleObject159.bin"/><Relationship Id="rId5" Type="http://schemas.openxmlformats.org/officeDocument/2006/relationships/oleObject" Target="../embeddings/oleObject154.bin"/><Relationship Id="rId15" Type="http://schemas.openxmlformats.org/officeDocument/2006/relationships/image" Target="../media/image176.wmf"/><Relationship Id="rId10" Type="http://schemas.openxmlformats.org/officeDocument/2006/relationships/oleObject" Target="../embeddings/oleObject158.bin"/><Relationship Id="rId4" Type="http://schemas.openxmlformats.org/officeDocument/2006/relationships/image" Target="../media/image173.wmf"/><Relationship Id="rId9" Type="http://schemas.openxmlformats.org/officeDocument/2006/relationships/oleObject" Target="../embeddings/oleObject157.bin"/><Relationship Id="rId14" Type="http://schemas.openxmlformats.org/officeDocument/2006/relationships/oleObject" Target="../embeddings/oleObject161.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79.wmf"/><Relationship Id="rId13" Type="http://schemas.openxmlformats.org/officeDocument/2006/relationships/oleObject" Target="../embeddings/oleObject167.bin"/><Relationship Id="rId3" Type="http://schemas.openxmlformats.org/officeDocument/2006/relationships/oleObject" Target="../embeddings/oleObject162.bin"/><Relationship Id="rId7" Type="http://schemas.openxmlformats.org/officeDocument/2006/relationships/oleObject" Target="../embeddings/oleObject164.bin"/><Relationship Id="rId12" Type="http://schemas.openxmlformats.org/officeDocument/2006/relationships/image" Target="../media/image181.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78.wmf"/><Relationship Id="rId11" Type="http://schemas.openxmlformats.org/officeDocument/2006/relationships/oleObject" Target="../embeddings/oleObject166.bin"/><Relationship Id="rId5" Type="http://schemas.openxmlformats.org/officeDocument/2006/relationships/oleObject" Target="../embeddings/oleObject163.bin"/><Relationship Id="rId10" Type="http://schemas.openxmlformats.org/officeDocument/2006/relationships/image" Target="../media/image180.wmf"/><Relationship Id="rId4" Type="http://schemas.openxmlformats.org/officeDocument/2006/relationships/image" Target="../media/image177.wmf"/><Relationship Id="rId9" Type="http://schemas.openxmlformats.org/officeDocument/2006/relationships/oleObject" Target="../embeddings/oleObject165.bin"/></Relationships>
</file>

<file path=ppt/slides/_rels/slide58.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oleObject" Target="../embeddings/oleObject170.bin"/><Relationship Id="rId18" Type="http://schemas.openxmlformats.org/officeDocument/2006/relationships/image" Target="../media/image186.wmf"/><Relationship Id="rId3" Type="http://schemas.openxmlformats.org/officeDocument/2006/relationships/oleObject" Target="../embeddings/oleObject84.bin"/><Relationship Id="rId7" Type="http://schemas.openxmlformats.org/officeDocument/2006/relationships/oleObject" Target="../embeddings/oleObject92.bin"/><Relationship Id="rId12" Type="http://schemas.openxmlformats.org/officeDocument/2006/relationships/image" Target="../media/image183.wmf"/><Relationship Id="rId17" Type="http://schemas.openxmlformats.org/officeDocument/2006/relationships/oleObject" Target="../embeddings/oleObject172.bin"/><Relationship Id="rId2" Type="http://schemas.openxmlformats.org/officeDocument/2006/relationships/slideLayout" Target="../slideLayouts/slideLayout2.xml"/><Relationship Id="rId16" Type="http://schemas.openxmlformats.org/officeDocument/2006/relationships/image" Target="../media/image185.wmf"/><Relationship Id="rId20" Type="http://schemas.openxmlformats.org/officeDocument/2006/relationships/image" Target="../media/image187.wmf"/><Relationship Id="rId1" Type="http://schemas.openxmlformats.org/officeDocument/2006/relationships/vmlDrawing" Target="../drawings/vmlDrawing28.vml"/><Relationship Id="rId6" Type="http://schemas.openxmlformats.org/officeDocument/2006/relationships/image" Target="../media/image110.wmf"/><Relationship Id="rId11" Type="http://schemas.openxmlformats.org/officeDocument/2006/relationships/oleObject" Target="../embeddings/oleObject169.bin"/><Relationship Id="rId5" Type="http://schemas.openxmlformats.org/officeDocument/2006/relationships/oleObject" Target="../embeddings/oleObject91.bin"/><Relationship Id="rId15" Type="http://schemas.openxmlformats.org/officeDocument/2006/relationships/oleObject" Target="../embeddings/oleObject171.bin"/><Relationship Id="rId10" Type="http://schemas.openxmlformats.org/officeDocument/2006/relationships/image" Target="../media/image182.wmf"/><Relationship Id="rId19" Type="http://schemas.openxmlformats.org/officeDocument/2006/relationships/oleObject" Target="../embeddings/oleObject173.bin"/><Relationship Id="rId4" Type="http://schemas.openxmlformats.org/officeDocument/2006/relationships/image" Target="../media/image103.wmf"/><Relationship Id="rId9" Type="http://schemas.openxmlformats.org/officeDocument/2006/relationships/oleObject" Target="../embeddings/oleObject168.bin"/><Relationship Id="rId14" Type="http://schemas.openxmlformats.org/officeDocument/2006/relationships/image" Target="../media/image184.wmf"/></Relationships>
</file>

<file path=ppt/slides/_rels/slide59.xml.rels><?xml version="1.0" encoding="UTF-8" standalone="yes"?>
<Relationships xmlns="http://schemas.openxmlformats.org/package/2006/relationships"><Relationship Id="rId8" Type="http://schemas.openxmlformats.org/officeDocument/2006/relationships/image" Target="../media/image190.wmf"/><Relationship Id="rId3" Type="http://schemas.openxmlformats.org/officeDocument/2006/relationships/oleObject" Target="../embeddings/oleObject174.bin"/><Relationship Id="rId7"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89.wmf"/><Relationship Id="rId5" Type="http://schemas.openxmlformats.org/officeDocument/2006/relationships/oleObject" Target="../embeddings/oleObject175.bin"/><Relationship Id="rId4" Type="http://schemas.openxmlformats.org/officeDocument/2006/relationships/image" Target="../media/image188.wmf"/></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8" Type="http://schemas.openxmlformats.org/officeDocument/2006/relationships/image" Target="../media/image193.wmf"/><Relationship Id="rId3" Type="http://schemas.openxmlformats.org/officeDocument/2006/relationships/oleObject" Target="../embeddings/oleObject177.bin"/><Relationship Id="rId7"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92.wmf"/><Relationship Id="rId5" Type="http://schemas.openxmlformats.org/officeDocument/2006/relationships/oleObject" Target="../embeddings/oleObject178.bin"/><Relationship Id="rId4" Type="http://schemas.openxmlformats.org/officeDocument/2006/relationships/image" Target="../media/image191.wmf"/></Relationships>
</file>

<file path=ppt/slides/_rels/slide61.xml.rels><?xml version="1.0" encoding="UTF-8" standalone="yes"?>
<Relationships xmlns="http://schemas.openxmlformats.org/package/2006/relationships"><Relationship Id="rId8" Type="http://schemas.openxmlformats.org/officeDocument/2006/relationships/image" Target="../media/image196.wmf"/><Relationship Id="rId13" Type="http://schemas.openxmlformats.org/officeDocument/2006/relationships/oleObject" Target="../embeddings/oleObject185.bin"/><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198.wmf"/><Relationship Id="rId2" Type="http://schemas.openxmlformats.org/officeDocument/2006/relationships/slideLayout" Target="../slideLayouts/slideLayout2.xml"/><Relationship Id="rId16" Type="http://schemas.openxmlformats.org/officeDocument/2006/relationships/image" Target="../media/image200.wmf"/><Relationship Id="rId1" Type="http://schemas.openxmlformats.org/officeDocument/2006/relationships/vmlDrawing" Target="../drawings/vmlDrawing31.vml"/><Relationship Id="rId6" Type="http://schemas.openxmlformats.org/officeDocument/2006/relationships/image" Target="../media/image195.wmf"/><Relationship Id="rId11" Type="http://schemas.openxmlformats.org/officeDocument/2006/relationships/oleObject" Target="../embeddings/oleObject184.bin"/><Relationship Id="rId5" Type="http://schemas.openxmlformats.org/officeDocument/2006/relationships/oleObject" Target="../embeddings/oleObject181.bin"/><Relationship Id="rId15" Type="http://schemas.openxmlformats.org/officeDocument/2006/relationships/oleObject" Target="../embeddings/oleObject186.bin"/><Relationship Id="rId10" Type="http://schemas.openxmlformats.org/officeDocument/2006/relationships/image" Target="../media/image197.wmf"/><Relationship Id="rId4" Type="http://schemas.openxmlformats.org/officeDocument/2006/relationships/image" Target="../media/image194.wmf"/><Relationship Id="rId9" Type="http://schemas.openxmlformats.org/officeDocument/2006/relationships/oleObject" Target="../embeddings/oleObject183.bin"/><Relationship Id="rId14" Type="http://schemas.openxmlformats.org/officeDocument/2006/relationships/image" Target="../media/image199.wmf"/></Relationships>
</file>

<file path=ppt/slides/_rels/slide62.xml.rels><?xml version="1.0" encoding="UTF-8" standalone="yes"?>
<Relationships xmlns="http://schemas.openxmlformats.org/package/2006/relationships"><Relationship Id="rId8" Type="http://schemas.openxmlformats.org/officeDocument/2006/relationships/image" Target="../media/image201.wmf"/><Relationship Id="rId13" Type="http://schemas.openxmlformats.org/officeDocument/2006/relationships/oleObject" Target="../embeddings/oleObject190.bin"/><Relationship Id="rId18" Type="http://schemas.openxmlformats.org/officeDocument/2006/relationships/oleObject" Target="../embeddings/oleObject193.bin"/><Relationship Id="rId3" Type="http://schemas.openxmlformats.org/officeDocument/2006/relationships/oleObject" Target="../embeddings/oleObject91.bin"/><Relationship Id="rId21" Type="http://schemas.openxmlformats.org/officeDocument/2006/relationships/image" Target="../media/image207.wmf"/><Relationship Id="rId7" Type="http://schemas.openxmlformats.org/officeDocument/2006/relationships/oleObject" Target="../embeddings/oleObject187.bin"/><Relationship Id="rId12" Type="http://schemas.openxmlformats.org/officeDocument/2006/relationships/image" Target="../media/image203.wmf"/><Relationship Id="rId17" Type="http://schemas.openxmlformats.org/officeDocument/2006/relationships/oleObject" Target="../embeddings/oleObject192.bin"/><Relationship Id="rId2" Type="http://schemas.openxmlformats.org/officeDocument/2006/relationships/slideLayout" Target="../slideLayouts/slideLayout2.xml"/><Relationship Id="rId16" Type="http://schemas.openxmlformats.org/officeDocument/2006/relationships/image" Target="../media/image205.wmf"/><Relationship Id="rId20" Type="http://schemas.openxmlformats.org/officeDocument/2006/relationships/oleObject" Target="../embeddings/oleObject194.bin"/><Relationship Id="rId1" Type="http://schemas.openxmlformats.org/officeDocument/2006/relationships/vmlDrawing" Target="../drawings/vmlDrawing32.vml"/><Relationship Id="rId6" Type="http://schemas.openxmlformats.org/officeDocument/2006/relationships/image" Target="../media/image111.wmf"/><Relationship Id="rId11" Type="http://schemas.openxmlformats.org/officeDocument/2006/relationships/oleObject" Target="../embeddings/oleObject189.bin"/><Relationship Id="rId5" Type="http://schemas.openxmlformats.org/officeDocument/2006/relationships/oleObject" Target="../embeddings/oleObject92.bin"/><Relationship Id="rId15" Type="http://schemas.openxmlformats.org/officeDocument/2006/relationships/oleObject" Target="../embeddings/oleObject191.bin"/><Relationship Id="rId23" Type="http://schemas.openxmlformats.org/officeDocument/2006/relationships/image" Target="../media/image208.wmf"/><Relationship Id="rId10" Type="http://schemas.openxmlformats.org/officeDocument/2006/relationships/image" Target="../media/image202.wmf"/><Relationship Id="rId19" Type="http://schemas.openxmlformats.org/officeDocument/2006/relationships/image" Target="../media/image206.wmf"/><Relationship Id="rId4" Type="http://schemas.openxmlformats.org/officeDocument/2006/relationships/image" Target="../media/image110.wmf"/><Relationship Id="rId9" Type="http://schemas.openxmlformats.org/officeDocument/2006/relationships/oleObject" Target="../embeddings/oleObject188.bin"/><Relationship Id="rId14" Type="http://schemas.openxmlformats.org/officeDocument/2006/relationships/image" Target="../media/image204.wmf"/><Relationship Id="rId22" Type="http://schemas.openxmlformats.org/officeDocument/2006/relationships/oleObject" Target="../embeddings/oleObject195.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oleObject" Target="../embeddings/oleObject196.bin"/><Relationship Id="rId7" Type="http://schemas.openxmlformats.org/officeDocument/2006/relationships/image" Target="../media/image210.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198.bin"/><Relationship Id="rId11" Type="http://schemas.openxmlformats.org/officeDocument/2006/relationships/image" Target="../media/image111.wmf"/><Relationship Id="rId5" Type="http://schemas.openxmlformats.org/officeDocument/2006/relationships/oleObject" Target="../embeddings/oleObject197.bin"/><Relationship Id="rId10" Type="http://schemas.openxmlformats.org/officeDocument/2006/relationships/oleObject" Target="../embeddings/oleObject92.bin"/><Relationship Id="rId4" Type="http://schemas.openxmlformats.org/officeDocument/2006/relationships/image" Target="../media/image209.wmf"/><Relationship Id="rId9" Type="http://schemas.openxmlformats.org/officeDocument/2006/relationships/image" Target="../media/image110.wmf"/></Relationships>
</file>

<file path=ppt/slides/_rels/slide64.xml.rels><?xml version="1.0" encoding="UTF-8" standalone="yes"?>
<Relationships xmlns="http://schemas.openxmlformats.org/package/2006/relationships"><Relationship Id="rId8" Type="http://schemas.openxmlformats.org/officeDocument/2006/relationships/image" Target="../media/image211.emf"/><Relationship Id="rId13" Type="http://schemas.openxmlformats.org/officeDocument/2006/relationships/oleObject" Target="../embeddings/oleObject202.bin"/><Relationship Id="rId3" Type="http://schemas.openxmlformats.org/officeDocument/2006/relationships/oleObject" Target="../embeddings/oleObject91.bin"/><Relationship Id="rId7" Type="http://schemas.openxmlformats.org/officeDocument/2006/relationships/oleObject" Target="../embeddings/oleObject199.bin"/><Relationship Id="rId12" Type="http://schemas.openxmlformats.org/officeDocument/2006/relationships/image" Target="../media/image213.wmf"/><Relationship Id="rId2" Type="http://schemas.openxmlformats.org/officeDocument/2006/relationships/slideLayout" Target="../slideLayouts/slideLayout2.xml"/><Relationship Id="rId16" Type="http://schemas.openxmlformats.org/officeDocument/2006/relationships/image" Target="../media/image214.wmf"/><Relationship Id="rId1" Type="http://schemas.openxmlformats.org/officeDocument/2006/relationships/vmlDrawing" Target="../drawings/vmlDrawing34.vml"/><Relationship Id="rId6" Type="http://schemas.openxmlformats.org/officeDocument/2006/relationships/image" Target="../media/image111.wmf"/><Relationship Id="rId11" Type="http://schemas.openxmlformats.org/officeDocument/2006/relationships/oleObject" Target="../embeddings/oleObject201.bin"/><Relationship Id="rId5" Type="http://schemas.openxmlformats.org/officeDocument/2006/relationships/oleObject" Target="../embeddings/oleObject92.bin"/><Relationship Id="rId15" Type="http://schemas.openxmlformats.org/officeDocument/2006/relationships/oleObject" Target="../embeddings/oleObject204.bin"/><Relationship Id="rId10" Type="http://schemas.openxmlformats.org/officeDocument/2006/relationships/image" Target="../media/image212.wmf"/><Relationship Id="rId4" Type="http://schemas.openxmlformats.org/officeDocument/2006/relationships/image" Target="../media/image110.wmf"/><Relationship Id="rId9" Type="http://schemas.openxmlformats.org/officeDocument/2006/relationships/oleObject" Target="../embeddings/oleObject200.bin"/><Relationship Id="rId14" Type="http://schemas.openxmlformats.org/officeDocument/2006/relationships/oleObject" Target="../embeddings/oleObject203.bin"/></Relationships>
</file>

<file path=ppt/slides/_rels/slide65.x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oleObject" Target="../embeddings/oleObject91.bin"/><Relationship Id="rId7" Type="http://schemas.openxmlformats.org/officeDocument/2006/relationships/oleObject" Target="../embeddings/oleObject205.bin"/><Relationship Id="rId12" Type="http://schemas.openxmlformats.org/officeDocument/2006/relationships/image" Target="../media/image214.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11.wmf"/><Relationship Id="rId11" Type="http://schemas.openxmlformats.org/officeDocument/2006/relationships/oleObject" Target="../embeddings/oleObject207.bin"/><Relationship Id="rId5" Type="http://schemas.openxmlformats.org/officeDocument/2006/relationships/oleObject" Target="../embeddings/oleObject92.bin"/><Relationship Id="rId10" Type="http://schemas.openxmlformats.org/officeDocument/2006/relationships/image" Target="../media/image213.wmf"/><Relationship Id="rId4" Type="http://schemas.openxmlformats.org/officeDocument/2006/relationships/image" Target="../media/image110.wmf"/><Relationship Id="rId9" Type="http://schemas.openxmlformats.org/officeDocument/2006/relationships/oleObject" Target="../embeddings/oleObject206.bin"/></Relationships>
</file>

<file path=ppt/slides/_rels/slide66.xml.rels><?xml version="1.0" encoding="UTF-8" standalone="yes"?>
<Relationships xmlns="http://schemas.openxmlformats.org/package/2006/relationships"><Relationship Id="rId8" Type="http://schemas.openxmlformats.org/officeDocument/2006/relationships/image" Target="../media/image217.wmf"/><Relationship Id="rId13" Type="http://schemas.openxmlformats.org/officeDocument/2006/relationships/oleObject" Target="../embeddings/oleObject213.bin"/><Relationship Id="rId18" Type="http://schemas.openxmlformats.org/officeDocument/2006/relationships/image" Target="../media/image222.wmf"/><Relationship Id="rId3" Type="http://schemas.openxmlformats.org/officeDocument/2006/relationships/oleObject" Target="../embeddings/oleObject208.bin"/><Relationship Id="rId7" Type="http://schemas.openxmlformats.org/officeDocument/2006/relationships/oleObject" Target="../embeddings/oleObject210.bin"/><Relationship Id="rId12" Type="http://schemas.openxmlformats.org/officeDocument/2006/relationships/image" Target="../media/image219.wmf"/><Relationship Id="rId17" Type="http://schemas.openxmlformats.org/officeDocument/2006/relationships/oleObject" Target="../embeddings/oleObject215.bin"/><Relationship Id="rId2" Type="http://schemas.openxmlformats.org/officeDocument/2006/relationships/slideLayout" Target="../slideLayouts/slideLayout2.xml"/><Relationship Id="rId16" Type="http://schemas.openxmlformats.org/officeDocument/2006/relationships/image" Target="../media/image221.wmf"/><Relationship Id="rId1" Type="http://schemas.openxmlformats.org/officeDocument/2006/relationships/vmlDrawing" Target="../drawings/vmlDrawing36.vml"/><Relationship Id="rId6" Type="http://schemas.openxmlformats.org/officeDocument/2006/relationships/image" Target="../media/image216.wmf"/><Relationship Id="rId11" Type="http://schemas.openxmlformats.org/officeDocument/2006/relationships/oleObject" Target="../embeddings/oleObject212.bin"/><Relationship Id="rId5" Type="http://schemas.openxmlformats.org/officeDocument/2006/relationships/oleObject" Target="../embeddings/oleObject209.bin"/><Relationship Id="rId15" Type="http://schemas.openxmlformats.org/officeDocument/2006/relationships/oleObject" Target="../embeddings/oleObject214.bin"/><Relationship Id="rId10" Type="http://schemas.openxmlformats.org/officeDocument/2006/relationships/image" Target="../media/image218.wmf"/><Relationship Id="rId4" Type="http://schemas.openxmlformats.org/officeDocument/2006/relationships/image" Target="../media/image215.wmf"/><Relationship Id="rId9" Type="http://schemas.openxmlformats.org/officeDocument/2006/relationships/oleObject" Target="../embeddings/oleObject211.bin"/><Relationship Id="rId14" Type="http://schemas.openxmlformats.org/officeDocument/2006/relationships/image" Target="../media/image220.wmf"/></Relationships>
</file>

<file path=ppt/slides/_rels/slide67.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2.xml"/><Relationship Id="rId4" Type="http://schemas.openxmlformats.org/officeDocument/2006/relationships/image" Target="../media/image225.jpeg"/></Relationships>
</file>

<file path=ppt/slides/_rels/slide68.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226.wmf"/><Relationship Id="rId4" Type="http://schemas.openxmlformats.org/officeDocument/2006/relationships/oleObject" Target="../embeddings/oleObject216.bin"/></Relationships>
</file>

<file path=ppt/slides/_rels/slide6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228.wmf"/><Relationship Id="rId4" Type="http://schemas.openxmlformats.org/officeDocument/2006/relationships/oleObject" Target="../embeddings/oleObject217.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230.wmf"/><Relationship Id="rId4" Type="http://schemas.openxmlformats.org/officeDocument/2006/relationships/oleObject" Target="../embeddings/oleObject218.bin"/></Relationships>
</file>

<file path=ppt/slides/_rels/slide71.xml.rels><?xml version="1.0" encoding="UTF-8" standalone="yes"?>
<Relationships xmlns="http://schemas.openxmlformats.org/package/2006/relationships"><Relationship Id="rId8" Type="http://schemas.openxmlformats.org/officeDocument/2006/relationships/image" Target="../media/image234.wmf"/><Relationship Id="rId13" Type="http://schemas.openxmlformats.org/officeDocument/2006/relationships/oleObject" Target="../embeddings/oleObject222.bin"/><Relationship Id="rId18" Type="http://schemas.openxmlformats.org/officeDocument/2006/relationships/image" Target="../media/image237.wmf"/><Relationship Id="rId3" Type="http://schemas.openxmlformats.org/officeDocument/2006/relationships/oleObject" Target="../embeddings/oleObject219.bin"/><Relationship Id="rId21" Type="http://schemas.openxmlformats.org/officeDocument/2006/relationships/oleObject" Target="../embeddings/oleObject226.bin"/><Relationship Id="rId7" Type="http://schemas.openxmlformats.org/officeDocument/2006/relationships/oleObject" Target="../embeddings/oleObject221.bin"/><Relationship Id="rId12" Type="http://schemas.openxmlformats.org/officeDocument/2006/relationships/image" Target="../media/image111.wmf"/><Relationship Id="rId17" Type="http://schemas.openxmlformats.org/officeDocument/2006/relationships/oleObject" Target="../embeddings/oleObject224.bin"/><Relationship Id="rId2" Type="http://schemas.openxmlformats.org/officeDocument/2006/relationships/slideLayout" Target="../slideLayouts/slideLayout2.xml"/><Relationship Id="rId16" Type="http://schemas.openxmlformats.org/officeDocument/2006/relationships/image" Target="../media/image236.wmf"/><Relationship Id="rId20" Type="http://schemas.openxmlformats.org/officeDocument/2006/relationships/image" Target="../media/image238.wmf"/><Relationship Id="rId1" Type="http://schemas.openxmlformats.org/officeDocument/2006/relationships/vmlDrawing" Target="../drawings/vmlDrawing40.vml"/><Relationship Id="rId6" Type="http://schemas.openxmlformats.org/officeDocument/2006/relationships/image" Target="../media/image233.wmf"/><Relationship Id="rId11" Type="http://schemas.openxmlformats.org/officeDocument/2006/relationships/oleObject" Target="../embeddings/oleObject92.bin"/><Relationship Id="rId5" Type="http://schemas.openxmlformats.org/officeDocument/2006/relationships/oleObject" Target="../embeddings/oleObject220.bin"/><Relationship Id="rId15" Type="http://schemas.openxmlformats.org/officeDocument/2006/relationships/oleObject" Target="../embeddings/oleObject223.bin"/><Relationship Id="rId10" Type="http://schemas.openxmlformats.org/officeDocument/2006/relationships/image" Target="../media/image110.wmf"/><Relationship Id="rId19" Type="http://schemas.openxmlformats.org/officeDocument/2006/relationships/oleObject" Target="../embeddings/oleObject225.bin"/><Relationship Id="rId4" Type="http://schemas.openxmlformats.org/officeDocument/2006/relationships/image" Target="../media/image232.wmf"/><Relationship Id="rId9" Type="http://schemas.openxmlformats.org/officeDocument/2006/relationships/oleObject" Target="../embeddings/oleObject91.bin"/><Relationship Id="rId14" Type="http://schemas.openxmlformats.org/officeDocument/2006/relationships/image" Target="../media/image235.wmf"/><Relationship Id="rId22" Type="http://schemas.openxmlformats.org/officeDocument/2006/relationships/image" Target="../media/image239.wmf"/></Relationships>
</file>

<file path=ppt/slides/_rels/slide72.xml.rels><?xml version="1.0" encoding="UTF-8" standalone="yes"?>
<Relationships xmlns="http://schemas.openxmlformats.org/package/2006/relationships"><Relationship Id="rId3" Type="http://schemas.openxmlformats.org/officeDocument/2006/relationships/image" Target="../media/image122.jpeg"/><Relationship Id="rId7" Type="http://schemas.openxmlformats.org/officeDocument/2006/relationships/image" Target="../media/image240.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227.bin"/><Relationship Id="rId5" Type="http://schemas.openxmlformats.org/officeDocument/2006/relationships/image" Target="../media/image118.wmf"/><Relationship Id="rId4" Type="http://schemas.openxmlformats.org/officeDocument/2006/relationships/oleObject" Target="../embeddings/oleObject97.bin"/></Relationships>
</file>

<file path=ppt/slides/_rels/slide73.xml.rels><?xml version="1.0" encoding="UTF-8" standalone="yes"?>
<Relationships xmlns="http://schemas.openxmlformats.org/package/2006/relationships"><Relationship Id="rId8" Type="http://schemas.openxmlformats.org/officeDocument/2006/relationships/image" Target="../media/image243.wmf"/><Relationship Id="rId13" Type="http://schemas.openxmlformats.org/officeDocument/2006/relationships/oleObject" Target="../embeddings/oleObject233.bin"/><Relationship Id="rId18" Type="http://schemas.openxmlformats.org/officeDocument/2006/relationships/image" Target="../media/image248.wmf"/><Relationship Id="rId3" Type="http://schemas.openxmlformats.org/officeDocument/2006/relationships/oleObject" Target="../embeddings/oleObject228.bin"/><Relationship Id="rId21" Type="http://schemas.openxmlformats.org/officeDocument/2006/relationships/oleObject" Target="../embeddings/oleObject237.bin"/><Relationship Id="rId7" Type="http://schemas.openxmlformats.org/officeDocument/2006/relationships/oleObject" Target="../embeddings/oleObject230.bin"/><Relationship Id="rId12" Type="http://schemas.openxmlformats.org/officeDocument/2006/relationships/image" Target="../media/image245.wmf"/><Relationship Id="rId17" Type="http://schemas.openxmlformats.org/officeDocument/2006/relationships/oleObject" Target="../embeddings/oleObject235.bin"/><Relationship Id="rId2" Type="http://schemas.openxmlformats.org/officeDocument/2006/relationships/slideLayout" Target="../slideLayouts/slideLayout2.xml"/><Relationship Id="rId16" Type="http://schemas.openxmlformats.org/officeDocument/2006/relationships/image" Target="../media/image247.wmf"/><Relationship Id="rId20" Type="http://schemas.openxmlformats.org/officeDocument/2006/relationships/image" Target="../media/image249.wmf"/><Relationship Id="rId1" Type="http://schemas.openxmlformats.org/officeDocument/2006/relationships/vmlDrawing" Target="../drawings/vmlDrawing42.vml"/><Relationship Id="rId6" Type="http://schemas.openxmlformats.org/officeDocument/2006/relationships/image" Target="../media/image242.wmf"/><Relationship Id="rId11" Type="http://schemas.openxmlformats.org/officeDocument/2006/relationships/oleObject" Target="../embeddings/oleObject232.bin"/><Relationship Id="rId24" Type="http://schemas.openxmlformats.org/officeDocument/2006/relationships/image" Target="../media/image251.wmf"/><Relationship Id="rId5" Type="http://schemas.openxmlformats.org/officeDocument/2006/relationships/oleObject" Target="../embeddings/oleObject229.bin"/><Relationship Id="rId15" Type="http://schemas.openxmlformats.org/officeDocument/2006/relationships/oleObject" Target="../embeddings/oleObject234.bin"/><Relationship Id="rId23" Type="http://schemas.openxmlformats.org/officeDocument/2006/relationships/oleObject" Target="../embeddings/oleObject238.bin"/><Relationship Id="rId10" Type="http://schemas.openxmlformats.org/officeDocument/2006/relationships/image" Target="../media/image244.wmf"/><Relationship Id="rId19" Type="http://schemas.openxmlformats.org/officeDocument/2006/relationships/oleObject" Target="../embeddings/oleObject236.bin"/><Relationship Id="rId4" Type="http://schemas.openxmlformats.org/officeDocument/2006/relationships/image" Target="../media/image241.wmf"/><Relationship Id="rId9" Type="http://schemas.openxmlformats.org/officeDocument/2006/relationships/oleObject" Target="../embeddings/oleObject231.bin"/><Relationship Id="rId14" Type="http://schemas.openxmlformats.org/officeDocument/2006/relationships/image" Target="../media/image246.wmf"/><Relationship Id="rId22" Type="http://schemas.openxmlformats.org/officeDocument/2006/relationships/image" Target="../media/image250.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39.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252.wmf"/></Relationships>
</file>

<file path=ppt/slides/_rels/slide76.xml.rels><?xml version="1.0" encoding="UTF-8" standalone="yes"?>
<Relationships xmlns="http://schemas.openxmlformats.org/package/2006/relationships"><Relationship Id="rId8" Type="http://schemas.openxmlformats.org/officeDocument/2006/relationships/image" Target="../media/image253.wmf"/><Relationship Id="rId13" Type="http://schemas.openxmlformats.org/officeDocument/2006/relationships/oleObject" Target="../embeddings/oleObject243.bin"/><Relationship Id="rId18" Type="http://schemas.openxmlformats.org/officeDocument/2006/relationships/image" Target="../media/image258.wmf"/><Relationship Id="rId3" Type="http://schemas.openxmlformats.org/officeDocument/2006/relationships/oleObject" Target="../embeddings/oleObject91.bin"/><Relationship Id="rId21" Type="http://schemas.openxmlformats.org/officeDocument/2006/relationships/oleObject" Target="../embeddings/oleObject247.bin"/><Relationship Id="rId7" Type="http://schemas.openxmlformats.org/officeDocument/2006/relationships/oleObject" Target="../embeddings/oleObject240.bin"/><Relationship Id="rId12" Type="http://schemas.openxmlformats.org/officeDocument/2006/relationships/image" Target="../media/image255.wmf"/><Relationship Id="rId17" Type="http://schemas.openxmlformats.org/officeDocument/2006/relationships/oleObject" Target="../embeddings/oleObject245.bin"/><Relationship Id="rId2" Type="http://schemas.openxmlformats.org/officeDocument/2006/relationships/slideLayout" Target="../slideLayouts/slideLayout2.xml"/><Relationship Id="rId16" Type="http://schemas.openxmlformats.org/officeDocument/2006/relationships/image" Target="../media/image257.wmf"/><Relationship Id="rId20" Type="http://schemas.openxmlformats.org/officeDocument/2006/relationships/image" Target="../media/image259.wmf"/><Relationship Id="rId1" Type="http://schemas.openxmlformats.org/officeDocument/2006/relationships/vmlDrawing" Target="../drawings/vmlDrawing44.vml"/><Relationship Id="rId6" Type="http://schemas.openxmlformats.org/officeDocument/2006/relationships/image" Target="../media/image111.wmf"/><Relationship Id="rId11" Type="http://schemas.openxmlformats.org/officeDocument/2006/relationships/oleObject" Target="../embeddings/oleObject242.bin"/><Relationship Id="rId24" Type="http://schemas.openxmlformats.org/officeDocument/2006/relationships/image" Target="../media/image261.wmf"/><Relationship Id="rId5" Type="http://schemas.openxmlformats.org/officeDocument/2006/relationships/oleObject" Target="../embeddings/oleObject92.bin"/><Relationship Id="rId15" Type="http://schemas.openxmlformats.org/officeDocument/2006/relationships/oleObject" Target="../embeddings/oleObject244.bin"/><Relationship Id="rId23" Type="http://schemas.openxmlformats.org/officeDocument/2006/relationships/oleObject" Target="../embeddings/oleObject248.bin"/><Relationship Id="rId10" Type="http://schemas.openxmlformats.org/officeDocument/2006/relationships/image" Target="../media/image254.wmf"/><Relationship Id="rId19" Type="http://schemas.openxmlformats.org/officeDocument/2006/relationships/oleObject" Target="../embeddings/oleObject246.bin"/><Relationship Id="rId4" Type="http://schemas.openxmlformats.org/officeDocument/2006/relationships/image" Target="../media/image110.wmf"/><Relationship Id="rId9" Type="http://schemas.openxmlformats.org/officeDocument/2006/relationships/oleObject" Target="../embeddings/oleObject241.bin"/><Relationship Id="rId14" Type="http://schemas.openxmlformats.org/officeDocument/2006/relationships/image" Target="../media/image256.wmf"/><Relationship Id="rId22" Type="http://schemas.openxmlformats.org/officeDocument/2006/relationships/image" Target="../media/image260.wmf"/></Relationships>
</file>

<file path=ppt/slides/_rels/slide7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266.wmf"/><Relationship Id="rId13" Type="http://schemas.openxmlformats.org/officeDocument/2006/relationships/oleObject" Target="../embeddings/oleObject254.bin"/><Relationship Id="rId18" Type="http://schemas.openxmlformats.org/officeDocument/2006/relationships/image" Target="../media/image271.wmf"/><Relationship Id="rId3" Type="http://schemas.openxmlformats.org/officeDocument/2006/relationships/oleObject" Target="../embeddings/oleObject249.bin"/><Relationship Id="rId21" Type="http://schemas.openxmlformats.org/officeDocument/2006/relationships/oleObject" Target="../embeddings/oleObject258.bin"/><Relationship Id="rId7" Type="http://schemas.openxmlformats.org/officeDocument/2006/relationships/oleObject" Target="../embeddings/oleObject251.bin"/><Relationship Id="rId12" Type="http://schemas.openxmlformats.org/officeDocument/2006/relationships/image" Target="../media/image268.wmf"/><Relationship Id="rId17" Type="http://schemas.openxmlformats.org/officeDocument/2006/relationships/oleObject" Target="../embeddings/oleObject256.bin"/><Relationship Id="rId2" Type="http://schemas.openxmlformats.org/officeDocument/2006/relationships/slideLayout" Target="../slideLayouts/slideLayout2.xml"/><Relationship Id="rId16" Type="http://schemas.openxmlformats.org/officeDocument/2006/relationships/image" Target="../media/image270.wmf"/><Relationship Id="rId20" Type="http://schemas.openxmlformats.org/officeDocument/2006/relationships/image" Target="../media/image272.wmf"/><Relationship Id="rId1" Type="http://schemas.openxmlformats.org/officeDocument/2006/relationships/vmlDrawing" Target="../drawings/vmlDrawing45.vml"/><Relationship Id="rId6" Type="http://schemas.openxmlformats.org/officeDocument/2006/relationships/image" Target="../media/image265.wmf"/><Relationship Id="rId11" Type="http://schemas.openxmlformats.org/officeDocument/2006/relationships/oleObject" Target="../embeddings/oleObject253.bin"/><Relationship Id="rId24" Type="http://schemas.openxmlformats.org/officeDocument/2006/relationships/image" Target="../media/image274.wmf"/><Relationship Id="rId5" Type="http://schemas.openxmlformats.org/officeDocument/2006/relationships/oleObject" Target="../embeddings/oleObject250.bin"/><Relationship Id="rId15" Type="http://schemas.openxmlformats.org/officeDocument/2006/relationships/oleObject" Target="../embeddings/oleObject255.bin"/><Relationship Id="rId23" Type="http://schemas.openxmlformats.org/officeDocument/2006/relationships/oleObject" Target="../embeddings/oleObject259.bin"/><Relationship Id="rId10" Type="http://schemas.openxmlformats.org/officeDocument/2006/relationships/image" Target="../media/image267.wmf"/><Relationship Id="rId19" Type="http://schemas.openxmlformats.org/officeDocument/2006/relationships/oleObject" Target="../embeddings/oleObject257.bin"/><Relationship Id="rId4" Type="http://schemas.openxmlformats.org/officeDocument/2006/relationships/image" Target="../media/image264.wmf"/><Relationship Id="rId9" Type="http://schemas.openxmlformats.org/officeDocument/2006/relationships/oleObject" Target="../embeddings/oleObject252.bin"/><Relationship Id="rId14" Type="http://schemas.openxmlformats.org/officeDocument/2006/relationships/image" Target="../media/image269.wmf"/><Relationship Id="rId22" Type="http://schemas.openxmlformats.org/officeDocument/2006/relationships/image" Target="../media/image273.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62.bin"/><Relationship Id="rId3" Type="http://schemas.openxmlformats.org/officeDocument/2006/relationships/image" Target="../media/image278.png"/><Relationship Id="rId7" Type="http://schemas.openxmlformats.org/officeDocument/2006/relationships/oleObject" Target="../embeddings/oleObject261.bin"/><Relationship Id="rId12" Type="http://schemas.openxmlformats.org/officeDocument/2006/relationships/image" Target="../media/image277.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275.wmf"/><Relationship Id="rId11" Type="http://schemas.openxmlformats.org/officeDocument/2006/relationships/oleObject" Target="../embeddings/oleObject264.bin"/><Relationship Id="rId5" Type="http://schemas.openxmlformats.org/officeDocument/2006/relationships/oleObject" Target="../embeddings/oleObject260.bin"/><Relationship Id="rId10" Type="http://schemas.openxmlformats.org/officeDocument/2006/relationships/image" Target="../media/image276.wmf"/><Relationship Id="rId4" Type="http://schemas.openxmlformats.org/officeDocument/2006/relationships/image" Target="../media/image279.jpeg"/><Relationship Id="rId9" Type="http://schemas.openxmlformats.org/officeDocument/2006/relationships/oleObject" Target="../embeddings/oleObject263.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H="1">
            <a:off x="480848" y="717332"/>
            <a:ext cx="7882" cy="1497724"/>
          </a:xfrm>
          <a:prstGeom prst="straightConnector1">
            <a:avLst/>
          </a:prstGeom>
          <a:ln>
            <a:solidFill>
              <a:schemeClr val="accent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119352" y="0"/>
            <a:ext cx="4178580" cy="646331"/>
          </a:xfrm>
          <a:prstGeom prst="rect">
            <a:avLst/>
          </a:prstGeom>
          <a:noFill/>
        </p:spPr>
        <p:txBody>
          <a:bodyPr wrap="none" rtlCol="0">
            <a:spAutoFit/>
          </a:bodyPr>
          <a:lstStyle/>
          <a:p>
            <a:r>
              <a:rPr lang="en-AU" dirty="0"/>
              <a:t>Bungee jump – use conservation of energy</a:t>
            </a:r>
          </a:p>
          <a:p>
            <a:r>
              <a:rPr lang="en-AU" dirty="0"/>
              <a:t>E</a:t>
            </a:r>
            <a:r>
              <a:rPr lang="en-AU" baseline="-25000" dirty="0"/>
              <a:t>1 </a:t>
            </a:r>
            <a:r>
              <a:rPr lang="en-AU" dirty="0"/>
              <a:t>= E</a:t>
            </a:r>
            <a:r>
              <a:rPr lang="en-AU" baseline="-25000" dirty="0"/>
              <a:t>2 </a:t>
            </a:r>
            <a:r>
              <a:rPr lang="en-AU" dirty="0"/>
              <a:t>= E</a:t>
            </a:r>
            <a:r>
              <a:rPr lang="en-AU" baseline="-25000" dirty="0"/>
              <a:t>3</a:t>
            </a:r>
            <a:endParaRPr lang="en-US" baseline="-25000" dirty="0"/>
          </a:p>
        </p:txBody>
      </p:sp>
      <p:cxnSp>
        <p:nvCxnSpPr>
          <p:cNvPr id="4" name="Straight Connector 3"/>
          <p:cNvCxnSpPr/>
          <p:nvPr/>
        </p:nvCxnSpPr>
        <p:spPr>
          <a:xfrm flipV="1">
            <a:off x="733097" y="3602421"/>
            <a:ext cx="1521372" cy="788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719960" y="2151993"/>
            <a:ext cx="4301357" cy="105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714705" y="706821"/>
            <a:ext cx="1521372" cy="788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93685" y="2561897"/>
            <a:ext cx="4359163" cy="78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851338" y="717331"/>
            <a:ext cx="0" cy="2885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198179" y="2144110"/>
            <a:ext cx="0" cy="1450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1355834"/>
            <a:ext cx="898516" cy="369332"/>
          </a:xfrm>
          <a:prstGeom prst="rect">
            <a:avLst/>
          </a:prstGeom>
          <a:noFill/>
        </p:spPr>
        <p:txBody>
          <a:bodyPr wrap="none" rtlCol="0">
            <a:spAutoFit/>
          </a:bodyPr>
          <a:lstStyle/>
          <a:p>
            <a:r>
              <a:rPr lang="en-AU" dirty="0"/>
              <a:t>free fall</a:t>
            </a:r>
            <a:endParaRPr lang="en-US" dirty="0"/>
          </a:p>
        </p:txBody>
      </p:sp>
      <p:sp>
        <p:nvSpPr>
          <p:cNvPr id="13" name="TextBox 12"/>
          <p:cNvSpPr txBox="1"/>
          <p:nvPr/>
        </p:nvSpPr>
        <p:spPr>
          <a:xfrm>
            <a:off x="0" y="2601311"/>
            <a:ext cx="1113959" cy="646331"/>
          </a:xfrm>
          <a:prstGeom prst="rect">
            <a:avLst/>
          </a:prstGeom>
          <a:noFill/>
        </p:spPr>
        <p:txBody>
          <a:bodyPr wrap="none" rtlCol="0">
            <a:spAutoFit/>
          </a:bodyPr>
          <a:lstStyle/>
          <a:p>
            <a:r>
              <a:rPr lang="en-AU" dirty="0"/>
              <a:t>cord</a:t>
            </a:r>
          </a:p>
          <a:p>
            <a:r>
              <a:rPr lang="en-AU" dirty="0"/>
              <a:t>extending</a:t>
            </a:r>
            <a:endParaRPr lang="en-US" dirty="0"/>
          </a:p>
        </p:txBody>
      </p:sp>
      <p:sp>
        <p:nvSpPr>
          <p:cNvPr id="14" name="TextBox 13"/>
          <p:cNvSpPr txBox="1"/>
          <p:nvPr/>
        </p:nvSpPr>
        <p:spPr>
          <a:xfrm>
            <a:off x="827690" y="725214"/>
            <a:ext cx="385042" cy="369332"/>
          </a:xfrm>
          <a:prstGeom prst="rect">
            <a:avLst/>
          </a:prstGeom>
          <a:noFill/>
        </p:spPr>
        <p:txBody>
          <a:bodyPr wrap="none" rtlCol="0">
            <a:spAutoFit/>
          </a:bodyPr>
          <a:lstStyle/>
          <a:p>
            <a:r>
              <a:rPr lang="en-AU" dirty="0"/>
              <a:t>h</a:t>
            </a:r>
            <a:r>
              <a:rPr lang="en-AU" baseline="-25000" dirty="0"/>
              <a:t>1</a:t>
            </a:r>
            <a:endParaRPr lang="en-US" baseline="-25000" dirty="0"/>
          </a:p>
        </p:txBody>
      </p:sp>
      <p:sp>
        <p:nvSpPr>
          <p:cNvPr id="15" name="TextBox 14"/>
          <p:cNvSpPr txBox="1"/>
          <p:nvPr/>
        </p:nvSpPr>
        <p:spPr>
          <a:xfrm>
            <a:off x="1174531" y="2136227"/>
            <a:ext cx="385042" cy="369332"/>
          </a:xfrm>
          <a:prstGeom prst="rect">
            <a:avLst/>
          </a:prstGeom>
          <a:noFill/>
        </p:spPr>
        <p:txBody>
          <a:bodyPr wrap="none" rtlCol="0">
            <a:spAutoFit/>
          </a:bodyPr>
          <a:lstStyle/>
          <a:p>
            <a:r>
              <a:rPr lang="en-AU" dirty="0"/>
              <a:t>h</a:t>
            </a:r>
            <a:r>
              <a:rPr lang="en-AU" baseline="-25000" dirty="0"/>
              <a:t>2</a:t>
            </a:r>
            <a:endParaRPr lang="en-US" baseline="-25000" dirty="0"/>
          </a:p>
        </p:txBody>
      </p:sp>
      <p:graphicFrame>
        <p:nvGraphicFramePr>
          <p:cNvPr id="16" name="Object 15"/>
          <p:cNvGraphicFramePr>
            <a:graphicFrameLocks noChangeAspect="1"/>
          </p:cNvGraphicFramePr>
          <p:nvPr>
            <p:extLst>
              <p:ext uri="{D42A27DB-BD31-4B8C-83A1-F6EECF244321}">
                <p14:modId xmlns:p14="http://schemas.microsoft.com/office/powerpoint/2010/main" val="3430838477"/>
              </p:ext>
            </p:extLst>
          </p:nvPr>
        </p:nvGraphicFramePr>
        <p:xfrm>
          <a:off x="1322443" y="723846"/>
          <a:ext cx="812800" cy="279400"/>
        </p:xfrm>
        <a:graphic>
          <a:graphicData uri="http://schemas.openxmlformats.org/presentationml/2006/ole">
            <mc:AlternateContent xmlns:mc="http://schemas.openxmlformats.org/markup-compatibility/2006">
              <mc:Choice xmlns:v="urn:schemas-microsoft-com:vml" Requires="v">
                <p:oleObj spid="_x0000_s34074" name="Equation" r:id="rId3" imgW="812520" imgH="279360" progId="Equation.DSMT4">
                  <p:embed/>
                </p:oleObj>
              </mc:Choice>
              <mc:Fallback>
                <p:oleObj name="Equation" r:id="rId3" imgW="812520" imgH="279360" progId="Equation.DSMT4">
                  <p:embed/>
                  <p:pic>
                    <p:nvPicPr>
                      <p:cNvPr id="0" name=""/>
                      <p:cNvPicPr/>
                      <p:nvPr/>
                    </p:nvPicPr>
                    <p:blipFill>
                      <a:blip r:embed="rId4"/>
                      <a:stretch>
                        <a:fillRect/>
                      </a:stretch>
                    </p:blipFill>
                    <p:spPr>
                      <a:xfrm>
                        <a:off x="1322443" y="723846"/>
                        <a:ext cx="812800" cy="2794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060543583"/>
              </p:ext>
            </p:extLst>
          </p:nvPr>
        </p:nvGraphicFramePr>
        <p:xfrm>
          <a:off x="1724737" y="2150844"/>
          <a:ext cx="1968500" cy="330200"/>
        </p:xfrm>
        <a:graphic>
          <a:graphicData uri="http://schemas.openxmlformats.org/presentationml/2006/ole">
            <mc:AlternateContent xmlns:mc="http://schemas.openxmlformats.org/markup-compatibility/2006">
              <mc:Choice xmlns:v="urn:schemas-microsoft-com:vml" Requires="v">
                <p:oleObj spid="_x0000_s34075" name="Equation" r:id="rId5" imgW="1968480" imgH="330120" progId="Equation.DSMT4">
                  <p:embed/>
                </p:oleObj>
              </mc:Choice>
              <mc:Fallback>
                <p:oleObj name="Equation" r:id="rId5" imgW="1968480" imgH="330120" progId="Equation.DSMT4">
                  <p:embed/>
                  <p:pic>
                    <p:nvPicPr>
                      <p:cNvPr id="16" name="Object 15"/>
                      <p:cNvPicPr/>
                      <p:nvPr/>
                    </p:nvPicPr>
                    <p:blipFill>
                      <a:blip r:embed="rId6"/>
                      <a:stretch>
                        <a:fillRect/>
                      </a:stretch>
                    </p:blipFill>
                    <p:spPr>
                      <a:xfrm>
                        <a:off x="1724737" y="2150844"/>
                        <a:ext cx="1968500" cy="3302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9921788"/>
              </p:ext>
            </p:extLst>
          </p:nvPr>
        </p:nvGraphicFramePr>
        <p:xfrm>
          <a:off x="984469" y="3614629"/>
          <a:ext cx="1066800" cy="304800"/>
        </p:xfrm>
        <a:graphic>
          <a:graphicData uri="http://schemas.openxmlformats.org/presentationml/2006/ole">
            <mc:AlternateContent xmlns:mc="http://schemas.openxmlformats.org/markup-compatibility/2006">
              <mc:Choice xmlns:v="urn:schemas-microsoft-com:vml" Requires="v">
                <p:oleObj spid="_x0000_s34076" name="Equation" r:id="rId7" imgW="1066680" imgH="304560" progId="Equation.DSMT4">
                  <p:embed/>
                </p:oleObj>
              </mc:Choice>
              <mc:Fallback>
                <p:oleObj name="Equation" r:id="rId7" imgW="1066680" imgH="304560" progId="Equation.DSMT4">
                  <p:embed/>
                  <p:pic>
                    <p:nvPicPr>
                      <p:cNvPr id="16" name="Object 15"/>
                      <p:cNvPicPr/>
                      <p:nvPr/>
                    </p:nvPicPr>
                    <p:blipFill>
                      <a:blip r:embed="rId8"/>
                      <a:stretch>
                        <a:fillRect/>
                      </a:stretch>
                    </p:blipFill>
                    <p:spPr>
                      <a:xfrm>
                        <a:off x="984469" y="3614629"/>
                        <a:ext cx="1066800" cy="304800"/>
                      </a:xfrm>
                      <a:prstGeom prst="rect">
                        <a:avLst/>
                      </a:prstGeom>
                    </p:spPr>
                  </p:pic>
                </p:oleObj>
              </mc:Fallback>
            </mc:AlternateContent>
          </a:graphicData>
        </a:graphic>
      </p:graphicFrame>
      <p:cxnSp>
        <p:nvCxnSpPr>
          <p:cNvPr id="21" name="Straight Arrow Connector 20"/>
          <p:cNvCxnSpPr/>
          <p:nvPr/>
        </p:nvCxnSpPr>
        <p:spPr>
          <a:xfrm flipH="1">
            <a:off x="601717" y="2123090"/>
            <a:ext cx="7882" cy="1497724"/>
          </a:xfrm>
          <a:prstGeom prst="straightConnector1">
            <a:avLst/>
          </a:prstGeom>
          <a:ln>
            <a:solidFill>
              <a:schemeClr val="accent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2" name="Object 21"/>
          <p:cNvGraphicFramePr>
            <a:graphicFrameLocks noChangeAspect="1"/>
          </p:cNvGraphicFramePr>
          <p:nvPr>
            <p:extLst>
              <p:ext uri="{D42A27DB-BD31-4B8C-83A1-F6EECF244321}">
                <p14:modId xmlns:p14="http://schemas.microsoft.com/office/powerpoint/2010/main" val="3304581431"/>
              </p:ext>
            </p:extLst>
          </p:nvPr>
        </p:nvGraphicFramePr>
        <p:xfrm>
          <a:off x="211904" y="3922548"/>
          <a:ext cx="2057400" cy="1244600"/>
        </p:xfrm>
        <a:graphic>
          <a:graphicData uri="http://schemas.openxmlformats.org/presentationml/2006/ole">
            <mc:AlternateContent xmlns:mc="http://schemas.openxmlformats.org/markup-compatibility/2006">
              <mc:Choice xmlns:v="urn:schemas-microsoft-com:vml" Requires="v">
                <p:oleObj spid="_x0000_s34077" name="Equation" r:id="rId9" imgW="2057400" imgH="1244520" progId="Equation.DSMT4">
                  <p:embed/>
                </p:oleObj>
              </mc:Choice>
              <mc:Fallback>
                <p:oleObj name="Equation" r:id="rId9" imgW="2057400" imgH="1244520" progId="Equation.DSMT4">
                  <p:embed/>
                  <p:pic>
                    <p:nvPicPr>
                      <p:cNvPr id="0" name=""/>
                      <p:cNvPicPr/>
                      <p:nvPr/>
                    </p:nvPicPr>
                    <p:blipFill>
                      <a:blip r:embed="rId10"/>
                      <a:stretch>
                        <a:fillRect/>
                      </a:stretch>
                    </p:blipFill>
                    <p:spPr>
                      <a:xfrm>
                        <a:off x="211904" y="3922548"/>
                        <a:ext cx="2057400" cy="1244600"/>
                      </a:xfrm>
                      <a:prstGeom prst="rect">
                        <a:avLst/>
                      </a:prstGeom>
                    </p:spPr>
                  </p:pic>
                </p:oleObj>
              </mc:Fallback>
            </mc:AlternateContent>
          </a:graphicData>
        </a:graphic>
      </p:graphicFrame>
      <p:sp>
        <p:nvSpPr>
          <p:cNvPr id="25" name="TextBox 24"/>
          <p:cNvSpPr txBox="1"/>
          <p:nvPr/>
        </p:nvSpPr>
        <p:spPr>
          <a:xfrm>
            <a:off x="1836683" y="1694793"/>
            <a:ext cx="2504788" cy="338554"/>
          </a:xfrm>
          <a:prstGeom prst="rect">
            <a:avLst/>
          </a:prstGeom>
          <a:noFill/>
        </p:spPr>
        <p:txBody>
          <a:bodyPr wrap="none" rtlCol="0">
            <a:spAutoFit/>
          </a:bodyPr>
          <a:lstStyle/>
          <a:p>
            <a:r>
              <a:rPr lang="en-AU" sz="1600" dirty="0">
                <a:solidFill>
                  <a:srgbClr val="FF0000"/>
                </a:solidFill>
              </a:rPr>
              <a:t>max velocity at this position</a:t>
            </a:r>
            <a:endParaRPr lang="en-US" sz="1600" dirty="0">
              <a:solidFill>
                <a:srgbClr val="FF0000"/>
              </a:solidFill>
            </a:endParaRPr>
          </a:p>
        </p:txBody>
      </p:sp>
      <p:cxnSp>
        <p:nvCxnSpPr>
          <p:cNvPr id="27" name="Straight Arrow Connector 26"/>
          <p:cNvCxnSpPr/>
          <p:nvPr/>
        </p:nvCxnSpPr>
        <p:spPr>
          <a:xfrm>
            <a:off x="4390697" y="2151993"/>
            <a:ext cx="0" cy="417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398579" y="2144111"/>
            <a:ext cx="300082" cy="369332"/>
          </a:xfrm>
          <a:prstGeom prst="rect">
            <a:avLst/>
          </a:prstGeom>
          <a:noFill/>
        </p:spPr>
        <p:txBody>
          <a:bodyPr wrap="none" rtlCol="0">
            <a:spAutoFit/>
          </a:bodyPr>
          <a:lstStyle/>
          <a:p>
            <a:r>
              <a:rPr lang="en-AU" dirty="0"/>
              <a:t>e</a:t>
            </a:r>
            <a:endParaRPr lang="en-US" dirty="0"/>
          </a:p>
        </p:txBody>
      </p:sp>
      <p:graphicFrame>
        <p:nvGraphicFramePr>
          <p:cNvPr id="29" name="Object 28"/>
          <p:cNvGraphicFramePr>
            <a:graphicFrameLocks noChangeAspect="1"/>
          </p:cNvGraphicFramePr>
          <p:nvPr>
            <p:extLst>
              <p:ext uri="{D42A27DB-BD31-4B8C-83A1-F6EECF244321}">
                <p14:modId xmlns:p14="http://schemas.microsoft.com/office/powerpoint/2010/main" val="720902144"/>
              </p:ext>
            </p:extLst>
          </p:nvPr>
        </p:nvGraphicFramePr>
        <p:xfrm>
          <a:off x="2511644" y="2613957"/>
          <a:ext cx="2959100" cy="330200"/>
        </p:xfrm>
        <a:graphic>
          <a:graphicData uri="http://schemas.openxmlformats.org/presentationml/2006/ole">
            <mc:AlternateContent xmlns:mc="http://schemas.openxmlformats.org/markup-compatibility/2006">
              <mc:Choice xmlns:v="urn:schemas-microsoft-com:vml" Requires="v">
                <p:oleObj spid="_x0000_s34078" name="Equation" r:id="rId11" imgW="2958840" imgH="330120" progId="Equation.DSMT4">
                  <p:embed/>
                </p:oleObj>
              </mc:Choice>
              <mc:Fallback>
                <p:oleObj name="Equation" r:id="rId11" imgW="2958840" imgH="330120" progId="Equation.DSMT4">
                  <p:embed/>
                  <p:pic>
                    <p:nvPicPr>
                      <p:cNvPr id="0" name=""/>
                      <p:cNvPicPr/>
                      <p:nvPr/>
                    </p:nvPicPr>
                    <p:blipFill>
                      <a:blip r:embed="rId12"/>
                      <a:stretch>
                        <a:fillRect/>
                      </a:stretch>
                    </p:blipFill>
                    <p:spPr>
                      <a:xfrm>
                        <a:off x="2511644" y="2613957"/>
                        <a:ext cx="2959100" cy="330200"/>
                      </a:xfrm>
                      <a:prstGeom prst="rect">
                        <a:avLst/>
                      </a:prstGeom>
                    </p:spPr>
                  </p:pic>
                </p:oleObj>
              </mc:Fallback>
            </mc:AlternateContent>
          </a:graphicData>
        </a:graphic>
      </p:graphicFrame>
      <p:cxnSp>
        <p:nvCxnSpPr>
          <p:cNvPr id="31" name="Straight Arrow Connector 30"/>
          <p:cNvCxnSpPr/>
          <p:nvPr/>
        </p:nvCxnSpPr>
        <p:spPr>
          <a:xfrm>
            <a:off x="4091152" y="2017986"/>
            <a:ext cx="181303" cy="5675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475185" y="2924503"/>
            <a:ext cx="2238626" cy="369332"/>
          </a:xfrm>
          <a:prstGeom prst="rect">
            <a:avLst/>
          </a:prstGeom>
          <a:noFill/>
        </p:spPr>
        <p:txBody>
          <a:bodyPr wrap="none" rtlCol="0">
            <a:spAutoFit/>
          </a:bodyPr>
          <a:lstStyle/>
          <a:p>
            <a:r>
              <a:rPr lang="en-AU" dirty="0"/>
              <a:t>For max velocity need</a:t>
            </a:r>
            <a:endParaRPr lang="en-US" dirty="0"/>
          </a:p>
        </p:txBody>
      </p:sp>
      <p:graphicFrame>
        <p:nvGraphicFramePr>
          <p:cNvPr id="35" name="Object 34"/>
          <p:cNvGraphicFramePr>
            <a:graphicFrameLocks noChangeAspect="1"/>
          </p:cNvGraphicFramePr>
          <p:nvPr>
            <p:extLst>
              <p:ext uri="{D42A27DB-BD31-4B8C-83A1-F6EECF244321}">
                <p14:modId xmlns:p14="http://schemas.microsoft.com/office/powerpoint/2010/main" val="1492657844"/>
              </p:ext>
            </p:extLst>
          </p:nvPr>
        </p:nvGraphicFramePr>
        <p:xfrm>
          <a:off x="3582823" y="3273043"/>
          <a:ext cx="1384300" cy="304800"/>
        </p:xfrm>
        <a:graphic>
          <a:graphicData uri="http://schemas.openxmlformats.org/presentationml/2006/ole">
            <mc:AlternateContent xmlns:mc="http://schemas.openxmlformats.org/markup-compatibility/2006">
              <mc:Choice xmlns:v="urn:schemas-microsoft-com:vml" Requires="v">
                <p:oleObj spid="_x0000_s34079" name="Equation" r:id="rId13" imgW="1384200" imgH="304560" progId="Equation.DSMT4">
                  <p:embed/>
                </p:oleObj>
              </mc:Choice>
              <mc:Fallback>
                <p:oleObj name="Equation" r:id="rId13" imgW="1384200" imgH="304560" progId="Equation.DSMT4">
                  <p:embed/>
                  <p:pic>
                    <p:nvPicPr>
                      <p:cNvPr id="0" name=""/>
                      <p:cNvPicPr/>
                      <p:nvPr/>
                    </p:nvPicPr>
                    <p:blipFill>
                      <a:blip r:embed="rId14"/>
                      <a:stretch>
                        <a:fillRect/>
                      </a:stretch>
                    </p:blipFill>
                    <p:spPr>
                      <a:xfrm>
                        <a:off x="3582823" y="3273043"/>
                        <a:ext cx="1384300" cy="304800"/>
                      </a:xfrm>
                      <a:prstGeom prst="rect">
                        <a:avLst/>
                      </a:prstGeom>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2977430635"/>
              </p:ext>
            </p:extLst>
          </p:nvPr>
        </p:nvGraphicFramePr>
        <p:xfrm>
          <a:off x="3574721" y="3610687"/>
          <a:ext cx="1447800" cy="1143000"/>
        </p:xfrm>
        <a:graphic>
          <a:graphicData uri="http://schemas.openxmlformats.org/presentationml/2006/ole">
            <mc:AlternateContent xmlns:mc="http://schemas.openxmlformats.org/markup-compatibility/2006">
              <mc:Choice xmlns:v="urn:schemas-microsoft-com:vml" Requires="v">
                <p:oleObj spid="_x0000_s34080" name="Equation" r:id="rId15" imgW="1447560" imgH="1143000" progId="Equation.DSMT4">
                  <p:embed/>
                </p:oleObj>
              </mc:Choice>
              <mc:Fallback>
                <p:oleObj name="Equation" r:id="rId15" imgW="1447560" imgH="1143000" progId="Equation.DSMT4">
                  <p:embed/>
                  <p:pic>
                    <p:nvPicPr>
                      <p:cNvPr id="0" name=""/>
                      <p:cNvPicPr/>
                      <p:nvPr/>
                    </p:nvPicPr>
                    <p:blipFill>
                      <a:blip r:embed="rId16"/>
                      <a:stretch>
                        <a:fillRect/>
                      </a:stretch>
                    </p:blipFill>
                    <p:spPr>
                      <a:xfrm>
                        <a:off x="3574721" y="3610687"/>
                        <a:ext cx="1447800" cy="1143000"/>
                      </a:xfrm>
                      <a:prstGeom prst="rect">
                        <a:avLst/>
                      </a:prstGeom>
                    </p:spPr>
                  </p:pic>
                </p:oleObj>
              </mc:Fallback>
            </mc:AlternateContent>
          </a:graphicData>
        </a:graphic>
      </p:graphicFrame>
      <p:sp>
        <p:nvSpPr>
          <p:cNvPr id="38" name="TextBox 37"/>
          <p:cNvSpPr txBox="1"/>
          <p:nvPr/>
        </p:nvSpPr>
        <p:spPr>
          <a:xfrm>
            <a:off x="1324305" y="5226269"/>
            <a:ext cx="3996558" cy="1477328"/>
          </a:xfrm>
          <a:prstGeom prst="rect">
            <a:avLst/>
          </a:prstGeom>
          <a:noFill/>
        </p:spPr>
        <p:txBody>
          <a:bodyPr wrap="square" rtlCol="0">
            <a:spAutoFit/>
          </a:bodyPr>
          <a:lstStyle/>
          <a:p>
            <a:r>
              <a:rPr lang="en-AU" dirty="0"/>
              <a:t>Bridge A:  h</a:t>
            </a:r>
            <a:r>
              <a:rPr lang="en-AU" baseline="-25000" dirty="0"/>
              <a:t>1</a:t>
            </a:r>
            <a:r>
              <a:rPr lang="en-AU" dirty="0"/>
              <a:t> = 160 m  </a:t>
            </a:r>
            <a:r>
              <a:rPr lang="en-AU" dirty="0" err="1"/>
              <a:t>e</a:t>
            </a:r>
            <a:r>
              <a:rPr lang="en-AU" baseline="-25000" dirty="0" err="1"/>
              <a:t>max</a:t>
            </a:r>
            <a:r>
              <a:rPr lang="en-AU" dirty="0"/>
              <a:t> = 80 m</a:t>
            </a:r>
          </a:p>
          <a:p>
            <a:r>
              <a:rPr lang="en-AU" dirty="0"/>
              <a:t>Put in numbers to find position at which max velocity occurs e, then find </a:t>
            </a:r>
            <a:r>
              <a:rPr lang="en-AU" dirty="0" err="1"/>
              <a:t>v</a:t>
            </a:r>
            <a:r>
              <a:rPr lang="en-AU" baseline="-25000" dirty="0" err="1"/>
              <a:t>max</a:t>
            </a:r>
            <a:r>
              <a:rPr lang="en-AU" dirty="0"/>
              <a:t> from above equation, but to do this need values for m and k </a:t>
            </a:r>
            <a:endParaRPr lang="en-US" dirty="0"/>
          </a:p>
        </p:txBody>
      </p:sp>
      <p:sp>
        <p:nvSpPr>
          <p:cNvPr id="39" name="TextBox 38"/>
          <p:cNvSpPr txBox="1"/>
          <p:nvPr/>
        </p:nvSpPr>
        <p:spPr>
          <a:xfrm>
            <a:off x="2338335" y="646386"/>
            <a:ext cx="3302874" cy="923330"/>
          </a:xfrm>
          <a:prstGeom prst="rect">
            <a:avLst/>
          </a:prstGeom>
          <a:noFill/>
          <a:ln>
            <a:solidFill>
              <a:schemeClr val="accent2">
                <a:lumMod val="75000"/>
              </a:schemeClr>
            </a:solidFill>
          </a:ln>
        </p:spPr>
        <p:txBody>
          <a:bodyPr wrap="square" rtlCol="0">
            <a:spAutoFit/>
          </a:bodyPr>
          <a:lstStyle/>
          <a:p>
            <a:r>
              <a:rPr lang="en-AU" dirty="0"/>
              <a:t>Answers to depend upon mass and spring constant but not for free fall part of motion</a:t>
            </a:r>
            <a:endParaRPr lang="en-US" dirty="0"/>
          </a:p>
        </p:txBody>
      </p:sp>
    </p:spTree>
    <p:extLst>
      <p:ext uri="{BB962C8B-B14F-4D97-AF65-F5344CB8AC3E}">
        <p14:creationId xmlns:p14="http://schemas.microsoft.com/office/powerpoint/2010/main" val="2740741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atom polarized images"/>
          <p:cNvPicPr>
            <a:picLocks noChangeAspect="1" noChangeArrowheads="1"/>
          </p:cNvPicPr>
          <p:nvPr/>
        </p:nvPicPr>
        <p:blipFill rotWithShape="1">
          <a:blip r:embed="rId2">
            <a:extLst>
              <a:ext uri="{28A0092B-C50C-407E-A947-70E740481C1C}">
                <a14:useLocalDpi xmlns:a14="http://schemas.microsoft.com/office/drawing/2010/main" val="0"/>
              </a:ext>
            </a:extLst>
          </a:blip>
          <a:srcRect l="5744" t="8767" r="55764"/>
          <a:stretch/>
        </p:blipFill>
        <p:spPr bwMode="auto">
          <a:xfrm>
            <a:off x="362607" y="378369"/>
            <a:ext cx="2207172" cy="22072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32841" y="2301762"/>
            <a:ext cx="315311" cy="299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269123" y="1284886"/>
            <a:ext cx="370490" cy="3704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Image result for atom polarized images"/>
          <p:cNvPicPr>
            <a:picLocks noChangeAspect="1" noChangeArrowheads="1"/>
          </p:cNvPicPr>
          <p:nvPr/>
        </p:nvPicPr>
        <p:blipFill rotWithShape="1">
          <a:blip r:embed="rId2">
            <a:extLst>
              <a:ext uri="{28A0092B-C50C-407E-A947-70E740481C1C}">
                <a14:useLocalDpi xmlns:a14="http://schemas.microsoft.com/office/drawing/2010/main" val="0"/>
              </a:ext>
            </a:extLst>
          </a:blip>
          <a:srcRect l="50651" t="8767" r="6549"/>
          <a:stretch/>
        </p:blipFill>
        <p:spPr bwMode="auto">
          <a:xfrm>
            <a:off x="2829910" y="2840422"/>
            <a:ext cx="2454166" cy="1920764"/>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4238295" y="3623451"/>
            <a:ext cx="370490" cy="3704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862552" y="3618196"/>
            <a:ext cx="370490" cy="37049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277711" y="3639217"/>
            <a:ext cx="300082" cy="369332"/>
          </a:xfrm>
          <a:prstGeom prst="rect">
            <a:avLst/>
          </a:prstGeom>
          <a:noFill/>
        </p:spPr>
        <p:txBody>
          <a:bodyPr wrap="none" rtlCol="0">
            <a:spAutoFit/>
          </a:bodyPr>
          <a:lstStyle/>
          <a:p>
            <a:r>
              <a:rPr lang="en-AU" b="1" dirty="0"/>
              <a:t>+</a:t>
            </a:r>
            <a:endParaRPr lang="en-US" b="1" dirty="0"/>
          </a:p>
        </p:txBody>
      </p:sp>
      <p:cxnSp>
        <p:nvCxnSpPr>
          <p:cNvPr id="25" name="Straight Connector 24"/>
          <p:cNvCxnSpPr/>
          <p:nvPr/>
        </p:nvCxnSpPr>
        <p:spPr>
          <a:xfrm>
            <a:off x="3975538" y="3833658"/>
            <a:ext cx="1813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24303" y="1277006"/>
            <a:ext cx="301686" cy="369332"/>
          </a:xfrm>
          <a:prstGeom prst="rect">
            <a:avLst/>
          </a:prstGeom>
          <a:noFill/>
        </p:spPr>
        <p:txBody>
          <a:bodyPr wrap="none" rtlCol="0">
            <a:spAutoFit/>
          </a:bodyPr>
          <a:lstStyle/>
          <a:p>
            <a:r>
              <a:rPr lang="en-AU" dirty="0"/>
              <a:t>0</a:t>
            </a:r>
            <a:endParaRPr lang="en-US" dirty="0"/>
          </a:p>
        </p:txBody>
      </p:sp>
      <p:sp>
        <p:nvSpPr>
          <p:cNvPr id="27" name="TextBox 26"/>
          <p:cNvSpPr txBox="1"/>
          <p:nvPr/>
        </p:nvSpPr>
        <p:spPr>
          <a:xfrm>
            <a:off x="2601310" y="1016876"/>
            <a:ext cx="2238704" cy="923330"/>
          </a:xfrm>
          <a:prstGeom prst="rect">
            <a:avLst/>
          </a:prstGeom>
          <a:noFill/>
        </p:spPr>
        <p:txBody>
          <a:bodyPr wrap="square" rtlCol="0">
            <a:spAutoFit/>
          </a:bodyPr>
          <a:lstStyle/>
          <a:p>
            <a:r>
              <a:rPr lang="en-AU" dirty="0"/>
              <a:t>centres of positive and negative charges coincide</a:t>
            </a:r>
            <a:endParaRPr lang="en-US" dirty="0"/>
          </a:p>
        </p:txBody>
      </p:sp>
      <p:grpSp>
        <p:nvGrpSpPr>
          <p:cNvPr id="15" name="Group 14"/>
          <p:cNvGrpSpPr/>
          <p:nvPr/>
        </p:nvGrpSpPr>
        <p:grpSpPr>
          <a:xfrm>
            <a:off x="1859000" y="3258221"/>
            <a:ext cx="969579" cy="374428"/>
            <a:chOff x="2605251" y="315313"/>
            <a:chExt cx="969579" cy="374428"/>
          </a:xfrm>
        </p:grpSpPr>
        <p:sp>
          <p:nvSpPr>
            <p:cNvPr id="16" name="Cylinder 15"/>
            <p:cNvSpPr/>
            <p:nvPr/>
          </p:nvSpPr>
          <p:spPr>
            <a:xfrm rot="6990375">
              <a:off x="2940269" y="55179"/>
              <a:ext cx="299544" cy="969579"/>
            </a:xfrm>
            <a:prstGeom prst="can">
              <a:avLst/>
            </a:prstGeom>
            <a:solidFill>
              <a:srgbClr val="FF000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rot="1619672">
              <a:off x="2680140" y="315313"/>
              <a:ext cx="805029" cy="369332"/>
            </a:xfrm>
            <a:prstGeom prst="rect">
              <a:avLst/>
            </a:prstGeom>
            <a:noFill/>
          </p:spPr>
          <p:txBody>
            <a:bodyPr wrap="none" rtlCol="0">
              <a:spAutoFit/>
            </a:bodyPr>
            <a:lstStyle/>
            <a:p>
              <a:r>
                <a:rPr lang="en-AU" dirty="0"/>
                <a:t>+ + + +</a:t>
              </a:r>
              <a:endParaRPr lang="en-US" dirty="0"/>
            </a:p>
          </p:txBody>
        </p:sp>
      </p:grpSp>
      <p:sp>
        <p:nvSpPr>
          <p:cNvPr id="29" name="TextBox 28"/>
          <p:cNvSpPr txBox="1"/>
          <p:nvPr/>
        </p:nvSpPr>
        <p:spPr>
          <a:xfrm>
            <a:off x="365234" y="3605048"/>
            <a:ext cx="2238704" cy="923330"/>
          </a:xfrm>
          <a:prstGeom prst="rect">
            <a:avLst/>
          </a:prstGeom>
          <a:noFill/>
        </p:spPr>
        <p:txBody>
          <a:bodyPr wrap="square" rtlCol="0">
            <a:spAutoFit/>
          </a:bodyPr>
          <a:lstStyle/>
          <a:p>
            <a:r>
              <a:rPr lang="en-AU" dirty="0"/>
              <a:t>centres of positive and negative charges don’t coincide</a:t>
            </a:r>
            <a:endParaRPr lang="en-US" dirty="0"/>
          </a:p>
        </p:txBody>
      </p:sp>
      <p:sp>
        <p:nvSpPr>
          <p:cNvPr id="28" name="TextBox 27"/>
          <p:cNvSpPr txBox="1"/>
          <p:nvPr/>
        </p:nvSpPr>
        <p:spPr>
          <a:xfrm>
            <a:off x="2624959" y="4776951"/>
            <a:ext cx="2846998" cy="646331"/>
          </a:xfrm>
          <a:prstGeom prst="rect">
            <a:avLst/>
          </a:prstGeom>
          <a:noFill/>
        </p:spPr>
        <p:txBody>
          <a:bodyPr wrap="none" rtlCol="0">
            <a:spAutoFit/>
          </a:bodyPr>
          <a:lstStyle/>
          <a:p>
            <a:r>
              <a:rPr lang="en-AU" dirty="0"/>
              <a:t>distorted electron cloud - </a:t>
            </a:r>
          </a:p>
          <a:p>
            <a:r>
              <a:rPr lang="en-AU" dirty="0"/>
              <a:t>atom is electrically polarized</a:t>
            </a:r>
            <a:endParaRPr lang="en-US" dirty="0"/>
          </a:p>
        </p:txBody>
      </p:sp>
    </p:spTree>
    <p:extLst>
      <p:ext uri="{BB962C8B-B14F-4D97-AF65-F5344CB8AC3E}">
        <p14:creationId xmlns:p14="http://schemas.microsoft.com/office/powerpoint/2010/main" val="2013272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image balloon"/>
          <p:cNvPicPr>
            <a:picLocks noChangeAspect="1" noChangeArrowheads="1"/>
          </p:cNvPicPr>
          <p:nvPr/>
        </p:nvPicPr>
        <p:blipFill rotWithShape="1">
          <a:blip r:embed="rId3">
            <a:extLst>
              <a:ext uri="{28A0092B-C50C-407E-A947-70E740481C1C}">
                <a14:useLocalDpi xmlns:a14="http://schemas.microsoft.com/office/drawing/2010/main" val="0"/>
              </a:ext>
            </a:extLst>
          </a:blip>
          <a:srcRect l="12670" r="12571"/>
          <a:stretch/>
        </p:blipFill>
        <p:spPr bwMode="auto">
          <a:xfrm>
            <a:off x="772509" y="238835"/>
            <a:ext cx="2136229"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892972" y="189183"/>
            <a:ext cx="1947041" cy="29402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940268" y="244364"/>
            <a:ext cx="740979" cy="461665"/>
            <a:chOff x="701566" y="4627180"/>
            <a:chExt cx="740979" cy="461665"/>
          </a:xfrm>
        </p:grpSpPr>
        <p:sp>
          <p:nvSpPr>
            <p:cNvPr id="5" name="Oval 4"/>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9" name="Group 8"/>
          <p:cNvGrpSpPr/>
          <p:nvPr/>
        </p:nvGrpSpPr>
        <p:grpSpPr>
          <a:xfrm>
            <a:off x="3896710" y="254875"/>
            <a:ext cx="740979" cy="461665"/>
            <a:chOff x="701566" y="4627180"/>
            <a:chExt cx="740979" cy="461665"/>
          </a:xfrm>
        </p:grpSpPr>
        <p:sp>
          <p:nvSpPr>
            <p:cNvPr id="10" name="Oval 9"/>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12" name="Group 11"/>
          <p:cNvGrpSpPr/>
          <p:nvPr/>
        </p:nvGrpSpPr>
        <p:grpSpPr>
          <a:xfrm>
            <a:off x="2945524" y="667405"/>
            <a:ext cx="740979" cy="461665"/>
            <a:chOff x="701566" y="4627180"/>
            <a:chExt cx="740979" cy="461665"/>
          </a:xfrm>
        </p:grpSpPr>
        <p:sp>
          <p:nvSpPr>
            <p:cNvPr id="13" name="Oval 12"/>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15" name="Group 14"/>
          <p:cNvGrpSpPr/>
          <p:nvPr/>
        </p:nvGrpSpPr>
        <p:grpSpPr>
          <a:xfrm>
            <a:off x="3909848" y="693680"/>
            <a:ext cx="740979" cy="461665"/>
            <a:chOff x="701566" y="4627180"/>
            <a:chExt cx="740979" cy="461665"/>
          </a:xfrm>
        </p:grpSpPr>
        <p:sp>
          <p:nvSpPr>
            <p:cNvPr id="16" name="Oval 15"/>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36" name="Group 35"/>
          <p:cNvGrpSpPr/>
          <p:nvPr/>
        </p:nvGrpSpPr>
        <p:grpSpPr>
          <a:xfrm>
            <a:off x="3907216" y="738352"/>
            <a:ext cx="740979" cy="461665"/>
            <a:chOff x="701566" y="4627180"/>
            <a:chExt cx="740979" cy="461665"/>
          </a:xfrm>
        </p:grpSpPr>
        <p:sp>
          <p:nvSpPr>
            <p:cNvPr id="37" name="Oval 36"/>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39" name="Group 38"/>
          <p:cNvGrpSpPr/>
          <p:nvPr/>
        </p:nvGrpSpPr>
        <p:grpSpPr>
          <a:xfrm>
            <a:off x="2956030" y="1150882"/>
            <a:ext cx="740979" cy="461665"/>
            <a:chOff x="701566" y="4627180"/>
            <a:chExt cx="740979" cy="461665"/>
          </a:xfrm>
        </p:grpSpPr>
        <p:sp>
          <p:nvSpPr>
            <p:cNvPr id="40" name="Oval 39"/>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42" name="Group 41"/>
          <p:cNvGrpSpPr/>
          <p:nvPr/>
        </p:nvGrpSpPr>
        <p:grpSpPr>
          <a:xfrm>
            <a:off x="3920354" y="1177157"/>
            <a:ext cx="740979" cy="461665"/>
            <a:chOff x="701566" y="4627180"/>
            <a:chExt cx="740979" cy="461665"/>
          </a:xfrm>
        </p:grpSpPr>
        <p:sp>
          <p:nvSpPr>
            <p:cNvPr id="43" name="Oval 42"/>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45" name="Group 44"/>
          <p:cNvGrpSpPr/>
          <p:nvPr/>
        </p:nvGrpSpPr>
        <p:grpSpPr>
          <a:xfrm>
            <a:off x="3922986" y="1621223"/>
            <a:ext cx="740979" cy="461665"/>
            <a:chOff x="701566" y="4627180"/>
            <a:chExt cx="740979" cy="461665"/>
          </a:xfrm>
        </p:grpSpPr>
        <p:sp>
          <p:nvSpPr>
            <p:cNvPr id="46" name="Oval 45"/>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48" name="Group 47"/>
          <p:cNvGrpSpPr/>
          <p:nvPr/>
        </p:nvGrpSpPr>
        <p:grpSpPr>
          <a:xfrm>
            <a:off x="2963918" y="1615966"/>
            <a:ext cx="740979" cy="461665"/>
            <a:chOff x="701566" y="4627180"/>
            <a:chExt cx="740979" cy="461665"/>
          </a:xfrm>
        </p:grpSpPr>
        <p:sp>
          <p:nvSpPr>
            <p:cNvPr id="49" name="Oval 48"/>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51" name="Group 50"/>
          <p:cNvGrpSpPr/>
          <p:nvPr/>
        </p:nvGrpSpPr>
        <p:grpSpPr>
          <a:xfrm>
            <a:off x="2950779" y="2099442"/>
            <a:ext cx="740979" cy="461665"/>
            <a:chOff x="701566" y="4627180"/>
            <a:chExt cx="740979" cy="461665"/>
          </a:xfrm>
        </p:grpSpPr>
        <p:sp>
          <p:nvSpPr>
            <p:cNvPr id="52" name="Oval 51"/>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54" name="Group 53"/>
          <p:cNvGrpSpPr/>
          <p:nvPr/>
        </p:nvGrpSpPr>
        <p:grpSpPr>
          <a:xfrm>
            <a:off x="3941379" y="2112581"/>
            <a:ext cx="740979" cy="461665"/>
            <a:chOff x="701566" y="4627180"/>
            <a:chExt cx="740979" cy="461665"/>
          </a:xfrm>
        </p:grpSpPr>
        <p:sp>
          <p:nvSpPr>
            <p:cNvPr id="55" name="Oval 54"/>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57" name="Group 56"/>
          <p:cNvGrpSpPr/>
          <p:nvPr/>
        </p:nvGrpSpPr>
        <p:grpSpPr>
          <a:xfrm>
            <a:off x="2974427" y="2572408"/>
            <a:ext cx="740979" cy="461665"/>
            <a:chOff x="701566" y="4627180"/>
            <a:chExt cx="740979" cy="461665"/>
          </a:xfrm>
        </p:grpSpPr>
        <p:sp>
          <p:nvSpPr>
            <p:cNvPr id="58" name="Oval 57"/>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grpSp>
        <p:nvGrpSpPr>
          <p:cNvPr id="60" name="Group 59"/>
          <p:cNvGrpSpPr/>
          <p:nvPr/>
        </p:nvGrpSpPr>
        <p:grpSpPr>
          <a:xfrm>
            <a:off x="3951889" y="2580291"/>
            <a:ext cx="740979" cy="461665"/>
            <a:chOff x="701566" y="4627180"/>
            <a:chExt cx="740979" cy="461665"/>
          </a:xfrm>
        </p:grpSpPr>
        <p:sp>
          <p:nvSpPr>
            <p:cNvPr id="61" name="Oval 60"/>
            <p:cNvSpPr/>
            <p:nvPr/>
          </p:nvSpPr>
          <p:spPr>
            <a:xfrm>
              <a:off x="701566" y="4706007"/>
              <a:ext cx="740979" cy="37049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09449" y="4627180"/>
              <a:ext cx="712054" cy="461665"/>
            </a:xfrm>
            <a:prstGeom prst="rect">
              <a:avLst/>
            </a:prstGeom>
            <a:noFill/>
          </p:spPr>
          <p:txBody>
            <a:bodyPr wrap="none" rtlCol="0">
              <a:spAutoFit/>
            </a:bodyPr>
            <a:lstStyle/>
            <a:p>
              <a:r>
                <a:rPr lang="en-AU" dirty="0"/>
                <a:t>+      </a:t>
              </a:r>
              <a:r>
                <a:rPr lang="en-AU" sz="2400" b="1" dirty="0"/>
                <a:t>-</a:t>
              </a:r>
              <a:endParaRPr lang="en-US" sz="2400" b="1" dirty="0"/>
            </a:p>
          </p:txBody>
        </p:sp>
      </p:grpSp>
      <p:pic>
        <p:nvPicPr>
          <p:cNvPr id="63" name="Picture 2" descr="Image result for image balloon"/>
          <p:cNvPicPr>
            <a:picLocks noChangeAspect="1" noChangeArrowheads="1"/>
          </p:cNvPicPr>
          <p:nvPr/>
        </p:nvPicPr>
        <p:blipFill rotWithShape="1">
          <a:blip r:embed="rId3">
            <a:extLst>
              <a:ext uri="{28A0092B-C50C-407E-A947-70E740481C1C}">
                <a14:useLocalDpi xmlns:a14="http://schemas.microsoft.com/office/drawing/2010/main" val="0"/>
              </a:ext>
            </a:extLst>
          </a:blip>
          <a:srcRect l="12670" r="12571"/>
          <a:stretch/>
        </p:blipFill>
        <p:spPr bwMode="auto">
          <a:xfrm>
            <a:off x="867103" y="3381704"/>
            <a:ext cx="2067911" cy="2554014"/>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2995443" y="4516821"/>
            <a:ext cx="362607" cy="3626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 name="TextBox 5119"/>
          <p:cNvSpPr txBox="1"/>
          <p:nvPr/>
        </p:nvSpPr>
        <p:spPr>
          <a:xfrm>
            <a:off x="3034858" y="4493174"/>
            <a:ext cx="312906" cy="400110"/>
          </a:xfrm>
          <a:prstGeom prst="rect">
            <a:avLst/>
          </a:prstGeom>
          <a:noFill/>
        </p:spPr>
        <p:txBody>
          <a:bodyPr wrap="none" rtlCol="0">
            <a:spAutoFit/>
          </a:bodyPr>
          <a:lstStyle/>
          <a:p>
            <a:r>
              <a:rPr lang="en-AU" sz="2000" b="1" dirty="0"/>
              <a:t>+</a:t>
            </a:r>
            <a:endParaRPr lang="en-US" sz="2000" b="1" dirty="0"/>
          </a:p>
        </p:txBody>
      </p:sp>
      <p:sp>
        <p:nvSpPr>
          <p:cNvPr id="67" name="Oval 66"/>
          <p:cNvSpPr/>
          <p:nvPr/>
        </p:nvSpPr>
        <p:spPr>
          <a:xfrm>
            <a:off x="4125310" y="4511562"/>
            <a:ext cx="362607" cy="36260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4164725" y="4393321"/>
            <a:ext cx="295274" cy="523220"/>
          </a:xfrm>
          <a:prstGeom prst="rect">
            <a:avLst/>
          </a:prstGeom>
          <a:noFill/>
        </p:spPr>
        <p:txBody>
          <a:bodyPr wrap="none" rtlCol="0">
            <a:spAutoFit/>
          </a:bodyPr>
          <a:lstStyle/>
          <a:p>
            <a:r>
              <a:rPr lang="en-AU" sz="2800" b="1" dirty="0"/>
              <a:t>-</a:t>
            </a:r>
            <a:endParaRPr lang="en-US" sz="2800" b="1" dirty="0"/>
          </a:p>
        </p:txBody>
      </p:sp>
      <p:sp>
        <p:nvSpPr>
          <p:cNvPr id="68" name="Rectangle 67"/>
          <p:cNvSpPr/>
          <p:nvPr/>
        </p:nvSpPr>
        <p:spPr>
          <a:xfrm>
            <a:off x="2919248" y="3665482"/>
            <a:ext cx="1947041" cy="2183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1" name="Oval 5120"/>
          <p:cNvSpPr/>
          <p:nvPr/>
        </p:nvSpPr>
        <p:spPr>
          <a:xfrm>
            <a:off x="1742090" y="6306206"/>
            <a:ext cx="323194" cy="32319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24" name="Straight Arrow Connector 5123"/>
          <p:cNvCxnSpPr/>
          <p:nvPr/>
        </p:nvCxnSpPr>
        <p:spPr>
          <a:xfrm>
            <a:off x="1899746" y="6452037"/>
            <a:ext cx="1292771" cy="118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1119352" y="6455980"/>
            <a:ext cx="796159"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128" name="TextBox 5127"/>
          <p:cNvSpPr txBox="1"/>
          <p:nvPr/>
        </p:nvSpPr>
        <p:spPr>
          <a:xfrm>
            <a:off x="2380593" y="5935717"/>
            <a:ext cx="906402" cy="369332"/>
          </a:xfrm>
          <a:prstGeom prst="rect">
            <a:avLst/>
          </a:prstGeom>
          <a:noFill/>
        </p:spPr>
        <p:txBody>
          <a:bodyPr wrap="none" rtlCol="0">
            <a:spAutoFit/>
          </a:bodyPr>
          <a:lstStyle/>
          <a:p>
            <a:r>
              <a:rPr lang="en-AU" i="1" dirty="0" err="1">
                <a:solidFill>
                  <a:srgbClr val="FF0000"/>
                </a:solidFill>
              </a:rPr>
              <a:t>F</a:t>
            </a:r>
            <a:r>
              <a:rPr lang="en-AU" i="1" baseline="-25000" dirty="0" err="1">
                <a:solidFill>
                  <a:srgbClr val="FF0000"/>
                </a:solidFill>
              </a:rPr>
              <a:t>attraction</a:t>
            </a:r>
            <a:endParaRPr lang="en-US" i="1" baseline="-25000" dirty="0">
              <a:solidFill>
                <a:srgbClr val="FF0000"/>
              </a:solidFill>
            </a:endParaRPr>
          </a:p>
        </p:txBody>
      </p:sp>
      <p:sp>
        <p:nvSpPr>
          <p:cNvPr id="77" name="TextBox 76"/>
          <p:cNvSpPr txBox="1"/>
          <p:nvPr/>
        </p:nvSpPr>
        <p:spPr>
          <a:xfrm>
            <a:off x="554421" y="5914697"/>
            <a:ext cx="858120" cy="369332"/>
          </a:xfrm>
          <a:prstGeom prst="rect">
            <a:avLst/>
          </a:prstGeom>
          <a:noFill/>
        </p:spPr>
        <p:txBody>
          <a:bodyPr wrap="none" rtlCol="0">
            <a:spAutoFit/>
          </a:bodyPr>
          <a:lstStyle/>
          <a:p>
            <a:r>
              <a:rPr lang="en-AU" i="1" dirty="0" err="1">
                <a:solidFill>
                  <a:srgbClr val="0000FF"/>
                </a:solidFill>
              </a:rPr>
              <a:t>F</a:t>
            </a:r>
            <a:r>
              <a:rPr lang="en-AU" i="1" baseline="-25000" dirty="0" err="1">
                <a:solidFill>
                  <a:srgbClr val="0000FF"/>
                </a:solidFill>
              </a:rPr>
              <a:t>repulsion</a:t>
            </a:r>
            <a:endParaRPr lang="en-US" i="1" baseline="-25000" dirty="0">
              <a:solidFill>
                <a:srgbClr val="0000FF"/>
              </a:solidFill>
            </a:endParaRPr>
          </a:p>
        </p:txBody>
      </p:sp>
      <p:sp>
        <p:nvSpPr>
          <p:cNvPr id="78" name="TextBox 77"/>
          <p:cNvSpPr txBox="1"/>
          <p:nvPr/>
        </p:nvSpPr>
        <p:spPr>
          <a:xfrm>
            <a:off x="1492469" y="6576848"/>
            <a:ext cx="1836337" cy="369332"/>
          </a:xfrm>
          <a:prstGeom prst="rect">
            <a:avLst/>
          </a:prstGeom>
          <a:noFill/>
        </p:spPr>
        <p:txBody>
          <a:bodyPr wrap="none" rtlCol="0">
            <a:spAutoFit/>
          </a:bodyPr>
          <a:lstStyle/>
          <a:p>
            <a:r>
              <a:rPr lang="en-AU" i="1" dirty="0" err="1">
                <a:solidFill>
                  <a:srgbClr val="FF0000"/>
                </a:solidFill>
              </a:rPr>
              <a:t>F</a:t>
            </a:r>
            <a:r>
              <a:rPr lang="en-AU" i="1" baseline="-25000" dirty="0" err="1">
                <a:solidFill>
                  <a:srgbClr val="FF0000"/>
                </a:solidFill>
              </a:rPr>
              <a:t>attraction</a:t>
            </a:r>
            <a:r>
              <a:rPr lang="en-AU" i="1" baseline="-25000" dirty="0">
                <a:solidFill>
                  <a:srgbClr val="FF0000"/>
                </a:solidFill>
              </a:rPr>
              <a:t> </a:t>
            </a:r>
            <a:r>
              <a:rPr lang="en-AU" dirty="0"/>
              <a:t>&gt;</a:t>
            </a:r>
            <a:r>
              <a:rPr lang="en-AU" dirty="0">
                <a:solidFill>
                  <a:srgbClr val="FF0000"/>
                </a:solidFill>
              </a:rPr>
              <a:t>  </a:t>
            </a:r>
            <a:r>
              <a:rPr lang="en-AU" i="1" dirty="0" err="1">
                <a:solidFill>
                  <a:srgbClr val="0000FF"/>
                </a:solidFill>
              </a:rPr>
              <a:t>F</a:t>
            </a:r>
            <a:r>
              <a:rPr lang="en-AU" i="1" baseline="-25000" dirty="0" err="1">
                <a:solidFill>
                  <a:srgbClr val="0000FF"/>
                </a:solidFill>
              </a:rPr>
              <a:t>repulsion</a:t>
            </a:r>
            <a:endParaRPr lang="en-US" i="1" baseline="-25000" dirty="0">
              <a:solidFill>
                <a:srgbClr val="0000FF"/>
              </a:solidFill>
            </a:endParaRPr>
          </a:p>
        </p:txBody>
      </p:sp>
      <p:sp>
        <p:nvSpPr>
          <p:cNvPr id="5129" name="TextBox 5128"/>
          <p:cNvSpPr txBox="1"/>
          <p:nvPr/>
        </p:nvSpPr>
        <p:spPr>
          <a:xfrm>
            <a:off x="2680138" y="3200400"/>
            <a:ext cx="2982291" cy="369332"/>
          </a:xfrm>
          <a:prstGeom prst="rect">
            <a:avLst/>
          </a:prstGeom>
          <a:noFill/>
        </p:spPr>
        <p:txBody>
          <a:bodyPr wrap="none" rtlCol="0">
            <a:spAutoFit/>
          </a:bodyPr>
          <a:lstStyle/>
          <a:p>
            <a:r>
              <a:rPr lang="en-AU" dirty="0"/>
              <a:t>wall: atoms become polarized</a:t>
            </a:r>
            <a:endParaRPr lang="en-US" dirty="0"/>
          </a:p>
        </p:txBody>
      </p:sp>
      <p:sp>
        <p:nvSpPr>
          <p:cNvPr id="5130" name="TextBox 5129"/>
          <p:cNvSpPr txBox="1"/>
          <p:nvPr/>
        </p:nvSpPr>
        <p:spPr>
          <a:xfrm>
            <a:off x="2270234" y="504497"/>
            <a:ext cx="309700" cy="2062103"/>
          </a:xfrm>
          <a:prstGeom prst="rect">
            <a:avLst/>
          </a:prstGeom>
          <a:noFill/>
        </p:spPr>
        <p:txBody>
          <a:bodyPr wrap="none" rtlCol="0">
            <a:spAutoFit/>
          </a:bodyPr>
          <a:lstStyle/>
          <a:p>
            <a:r>
              <a:rPr lang="en-AU" sz="3200" dirty="0"/>
              <a:t>-</a:t>
            </a:r>
          </a:p>
          <a:p>
            <a:r>
              <a:rPr lang="en-AU" sz="3200" dirty="0"/>
              <a:t>-</a:t>
            </a:r>
          </a:p>
          <a:p>
            <a:r>
              <a:rPr lang="en-AU" sz="3200" dirty="0"/>
              <a:t>-</a:t>
            </a:r>
          </a:p>
          <a:p>
            <a:r>
              <a:rPr lang="en-AU" sz="3200" dirty="0"/>
              <a:t>-</a:t>
            </a:r>
            <a:endParaRPr lang="en-US" sz="3200" dirty="0"/>
          </a:p>
        </p:txBody>
      </p:sp>
      <p:sp>
        <p:nvSpPr>
          <p:cNvPr id="81" name="TextBox 80"/>
          <p:cNvSpPr txBox="1"/>
          <p:nvPr/>
        </p:nvSpPr>
        <p:spPr>
          <a:xfrm>
            <a:off x="2225565" y="3589283"/>
            <a:ext cx="309700" cy="2062103"/>
          </a:xfrm>
          <a:prstGeom prst="rect">
            <a:avLst/>
          </a:prstGeom>
          <a:noFill/>
        </p:spPr>
        <p:txBody>
          <a:bodyPr wrap="none" rtlCol="0">
            <a:spAutoFit/>
          </a:bodyPr>
          <a:lstStyle/>
          <a:p>
            <a:r>
              <a:rPr lang="en-AU" sz="3200" dirty="0"/>
              <a:t>-</a:t>
            </a:r>
          </a:p>
          <a:p>
            <a:r>
              <a:rPr lang="en-AU" sz="3200" dirty="0"/>
              <a:t>-</a:t>
            </a:r>
          </a:p>
          <a:p>
            <a:r>
              <a:rPr lang="en-AU" sz="3200" dirty="0"/>
              <a:t>-</a:t>
            </a:r>
          </a:p>
          <a:p>
            <a:r>
              <a:rPr lang="en-AU" sz="3200" dirty="0"/>
              <a:t>-</a:t>
            </a:r>
            <a:endParaRPr lang="en-US" sz="3200" dirty="0"/>
          </a:p>
        </p:txBody>
      </p:sp>
      <p:graphicFrame>
        <p:nvGraphicFramePr>
          <p:cNvPr id="5131" name="Object 5130"/>
          <p:cNvGraphicFramePr>
            <a:graphicFrameLocks noChangeAspect="1"/>
          </p:cNvGraphicFramePr>
          <p:nvPr>
            <p:extLst>
              <p:ext uri="{D42A27DB-BD31-4B8C-83A1-F6EECF244321}">
                <p14:modId xmlns:p14="http://schemas.microsoft.com/office/powerpoint/2010/main" val="2873834793"/>
              </p:ext>
            </p:extLst>
          </p:nvPr>
        </p:nvGraphicFramePr>
        <p:xfrm>
          <a:off x="3397579" y="6324420"/>
          <a:ext cx="433442" cy="319378"/>
        </p:xfrm>
        <a:graphic>
          <a:graphicData uri="http://schemas.openxmlformats.org/presentationml/2006/ole">
            <mc:AlternateContent xmlns:mc="http://schemas.openxmlformats.org/markup-compatibility/2006">
              <mc:Choice xmlns:v="urn:schemas-microsoft-com:vml" Requires="v">
                <p:oleObj spid="_x0000_s5237" name="Equation" r:id="rId4" imgW="241200" imgH="177480" progId="Equation.DSMT4">
                  <p:embed/>
                </p:oleObj>
              </mc:Choice>
              <mc:Fallback>
                <p:oleObj name="Equation" r:id="rId4" imgW="241200" imgH="177480" progId="Equation.DSMT4">
                  <p:embed/>
                  <p:pic>
                    <p:nvPicPr>
                      <p:cNvPr id="0" name=""/>
                      <p:cNvPicPr/>
                      <p:nvPr/>
                    </p:nvPicPr>
                    <p:blipFill>
                      <a:blip r:embed="rId5"/>
                      <a:stretch>
                        <a:fillRect/>
                      </a:stretch>
                    </p:blipFill>
                    <p:spPr>
                      <a:xfrm>
                        <a:off x="3397579" y="6324420"/>
                        <a:ext cx="433442" cy="319378"/>
                      </a:xfrm>
                      <a:prstGeom prst="rect">
                        <a:avLst/>
                      </a:prstGeom>
                    </p:spPr>
                  </p:pic>
                </p:oleObj>
              </mc:Fallback>
            </mc:AlternateContent>
          </a:graphicData>
        </a:graphic>
      </p:graphicFrame>
      <p:sp>
        <p:nvSpPr>
          <p:cNvPr id="5132" name="TextBox 5131"/>
          <p:cNvSpPr txBox="1"/>
          <p:nvPr/>
        </p:nvSpPr>
        <p:spPr>
          <a:xfrm>
            <a:off x="3838903" y="6124904"/>
            <a:ext cx="1458311" cy="646331"/>
          </a:xfrm>
          <a:prstGeom prst="rect">
            <a:avLst/>
          </a:prstGeom>
          <a:noFill/>
        </p:spPr>
        <p:txBody>
          <a:bodyPr wrap="square" rtlCol="0">
            <a:spAutoFit/>
          </a:bodyPr>
          <a:lstStyle/>
          <a:p>
            <a:r>
              <a:rPr lang="en-AU" dirty="0"/>
              <a:t>balloon sticks to wall</a:t>
            </a:r>
            <a:endParaRPr lang="en-US" dirty="0"/>
          </a:p>
        </p:txBody>
      </p:sp>
    </p:spTree>
    <p:extLst>
      <p:ext uri="{BB962C8B-B14F-4D97-AF65-F5344CB8AC3E}">
        <p14:creationId xmlns:p14="http://schemas.microsoft.com/office/powerpoint/2010/main" val="3119364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comb picking up paper"/>
          <p:cNvPicPr>
            <a:picLocks noChangeAspect="1" noChangeArrowheads="1"/>
          </p:cNvPicPr>
          <p:nvPr/>
        </p:nvPicPr>
        <p:blipFill rotWithShape="1">
          <a:blip r:embed="rId2">
            <a:extLst>
              <a:ext uri="{28A0092B-C50C-407E-A947-70E740481C1C}">
                <a14:useLocalDpi xmlns:a14="http://schemas.microsoft.com/office/drawing/2010/main" val="0"/>
              </a:ext>
            </a:extLst>
          </a:blip>
          <a:srcRect l="3464" r="33482"/>
          <a:stretch/>
        </p:blipFill>
        <p:spPr bwMode="auto">
          <a:xfrm>
            <a:off x="591208" y="623450"/>
            <a:ext cx="1765738" cy="1962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harles-augustin de coulomb"/>
          <p:cNvPicPr>
            <a:picLocks noChangeAspect="1" noChangeArrowheads="1"/>
          </p:cNvPicPr>
          <p:nvPr/>
        </p:nvPicPr>
        <p:blipFill rotWithShape="1">
          <a:blip r:embed="rId3">
            <a:extLst>
              <a:ext uri="{28A0092B-C50C-407E-A947-70E740481C1C}">
                <a14:useLocalDpi xmlns:a14="http://schemas.microsoft.com/office/drawing/2010/main" val="0"/>
              </a:ext>
            </a:extLst>
          </a:blip>
          <a:srcRect b="9599"/>
          <a:stretch/>
        </p:blipFill>
        <p:spPr bwMode="auto">
          <a:xfrm flipH="1">
            <a:off x="3750114" y="3707249"/>
            <a:ext cx="1790700" cy="258319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oulomb's torsion balance images"/>
          <p:cNvPicPr>
            <a:picLocks noChangeAspect="1" noChangeArrowheads="1"/>
          </p:cNvPicPr>
          <p:nvPr/>
        </p:nvPicPr>
        <p:blipFill rotWithShape="1">
          <a:blip r:embed="rId4">
            <a:extLst>
              <a:ext uri="{28A0092B-C50C-407E-A947-70E740481C1C}">
                <a14:useLocalDpi xmlns:a14="http://schemas.microsoft.com/office/drawing/2010/main" val="0"/>
              </a:ext>
            </a:extLst>
          </a:blip>
          <a:srcRect l="48177" t="7544"/>
          <a:stretch/>
        </p:blipFill>
        <p:spPr bwMode="auto">
          <a:xfrm>
            <a:off x="709448" y="2995449"/>
            <a:ext cx="2984719" cy="399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085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5214" y="1623852"/>
            <a:ext cx="3610303" cy="173420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379483" y="2183529"/>
            <a:ext cx="126124" cy="126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565635" y="2170391"/>
            <a:ext cx="126124" cy="126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429871533"/>
              </p:ext>
            </p:extLst>
          </p:nvPr>
        </p:nvGraphicFramePr>
        <p:xfrm>
          <a:off x="1327479" y="1827436"/>
          <a:ext cx="266700" cy="279400"/>
        </p:xfrm>
        <a:graphic>
          <a:graphicData uri="http://schemas.openxmlformats.org/presentationml/2006/ole">
            <mc:AlternateContent xmlns:mc="http://schemas.openxmlformats.org/markup-compatibility/2006">
              <mc:Choice xmlns:v="urn:schemas-microsoft-com:vml" Requires="v">
                <p:oleObj spid="_x0000_s7849" name="Equation" r:id="rId3" imgW="266400" imgH="279360" progId="Equation.DSMT4">
                  <p:embed/>
                </p:oleObj>
              </mc:Choice>
              <mc:Fallback>
                <p:oleObj name="Equation" r:id="rId3" imgW="266400" imgH="279360" progId="Equation.DSMT4">
                  <p:embed/>
                  <p:pic>
                    <p:nvPicPr>
                      <p:cNvPr id="0" name=""/>
                      <p:cNvPicPr/>
                      <p:nvPr/>
                    </p:nvPicPr>
                    <p:blipFill>
                      <a:blip r:embed="rId4"/>
                      <a:stretch>
                        <a:fillRect/>
                      </a:stretch>
                    </p:blipFill>
                    <p:spPr>
                      <a:xfrm>
                        <a:off x="1327479" y="1827436"/>
                        <a:ext cx="266700" cy="2794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605690338"/>
              </p:ext>
            </p:extLst>
          </p:nvPr>
        </p:nvGraphicFramePr>
        <p:xfrm>
          <a:off x="3511003" y="1819553"/>
          <a:ext cx="266700" cy="279400"/>
        </p:xfrm>
        <a:graphic>
          <a:graphicData uri="http://schemas.openxmlformats.org/presentationml/2006/ole">
            <mc:AlternateContent xmlns:mc="http://schemas.openxmlformats.org/markup-compatibility/2006">
              <mc:Choice xmlns:v="urn:schemas-microsoft-com:vml" Requires="v">
                <p:oleObj spid="_x0000_s7850" name="Equation" r:id="rId5" imgW="266400" imgH="279360" progId="Equation.DSMT4">
                  <p:embed/>
                </p:oleObj>
              </mc:Choice>
              <mc:Fallback>
                <p:oleObj name="Equation" r:id="rId5" imgW="266400" imgH="279360" progId="Equation.DSMT4">
                  <p:embed/>
                  <p:pic>
                    <p:nvPicPr>
                      <p:cNvPr id="0" name=""/>
                      <p:cNvPicPr/>
                      <p:nvPr/>
                    </p:nvPicPr>
                    <p:blipFill>
                      <a:blip r:embed="rId6"/>
                      <a:stretch>
                        <a:fillRect/>
                      </a:stretch>
                    </p:blipFill>
                    <p:spPr>
                      <a:xfrm>
                        <a:off x="3511003" y="1819553"/>
                        <a:ext cx="266700" cy="279400"/>
                      </a:xfrm>
                      <a:prstGeom prst="rect">
                        <a:avLst/>
                      </a:prstGeom>
                    </p:spPr>
                  </p:pic>
                </p:oleObj>
              </mc:Fallback>
            </mc:AlternateContent>
          </a:graphicData>
        </a:graphic>
      </p:graphicFrame>
      <p:cxnSp>
        <p:nvCxnSpPr>
          <p:cNvPr id="11" name="Straight Arrow Connector 10"/>
          <p:cNvCxnSpPr/>
          <p:nvPr/>
        </p:nvCxnSpPr>
        <p:spPr>
          <a:xfrm>
            <a:off x="1442545" y="2593432"/>
            <a:ext cx="2159876"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3271193702"/>
              </p:ext>
            </p:extLst>
          </p:nvPr>
        </p:nvGraphicFramePr>
        <p:xfrm>
          <a:off x="1802414" y="2940877"/>
          <a:ext cx="152400" cy="165100"/>
        </p:xfrm>
        <a:graphic>
          <a:graphicData uri="http://schemas.openxmlformats.org/presentationml/2006/ole">
            <mc:AlternateContent xmlns:mc="http://schemas.openxmlformats.org/markup-compatibility/2006">
              <mc:Choice xmlns:v="urn:schemas-microsoft-com:vml" Requires="v">
                <p:oleObj spid="_x0000_s7851" name="Equation" r:id="rId7" imgW="152280" imgH="164880" progId="Equation.DSMT4">
                  <p:embed/>
                </p:oleObj>
              </mc:Choice>
              <mc:Fallback>
                <p:oleObj name="Equation" r:id="rId7" imgW="152280" imgH="164880" progId="Equation.DSMT4">
                  <p:embed/>
                  <p:pic>
                    <p:nvPicPr>
                      <p:cNvPr id="0" name=""/>
                      <p:cNvPicPr/>
                      <p:nvPr/>
                    </p:nvPicPr>
                    <p:blipFill>
                      <a:blip r:embed="rId8"/>
                      <a:stretch>
                        <a:fillRect/>
                      </a:stretch>
                    </p:blipFill>
                    <p:spPr>
                      <a:xfrm>
                        <a:off x="1802414" y="2940877"/>
                        <a:ext cx="152400" cy="1651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Rectangle 12"/>
              <p:cNvSpPr/>
              <p:nvPr/>
            </p:nvSpPr>
            <p:spPr>
              <a:xfrm>
                <a:off x="2286122" y="2397326"/>
                <a:ext cx="351635" cy="369332"/>
              </a:xfrm>
              <a:prstGeom prst="rect">
                <a:avLst/>
              </a:prstGeom>
              <a:solidFill>
                <a:schemeClr val="accent3">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286122" y="2397326"/>
                <a:ext cx="351635" cy="369332"/>
              </a:xfrm>
              <a:prstGeom prst="rect">
                <a:avLst/>
              </a:prstGeom>
              <a:blipFill>
                <a:blip r:embed="rId9"/>
                <a:stretch>
                  <a:fillRect/>
                </a:stretch>
              </a:blipFill>
            </p:spPr>
            <p:txBody>
              <a:bodyPr/>
              <a:lstStyle/>
              <a:p>
                <a:r>
                  <a:rPr lang="en-US">
                    <a:noFill/>
                  </a:rPr>
                  <a:t> </a:t>
                </a:r>
              </a:p>
            </p:txBody>
          </p:sp>
        </mc:Fallback>
      </mc:AlternateContent>
      <p:sp>
        <p:nvSpPr>
          <p:cNvPr id="15" name="Oval 14"/>
          <p:cNvSpPr/>
          <p:nvPr/>
        </p:nvSpPr>
        <p:spPr>
          <a:xfrm>
            <a:off x="1382106" y="4338153"/>
            <a:ext cx="126124" cy="126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568258" y="4325015"/>
            <a:ext cx="126124" cy="126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3392523185"/>
              </p:ext>
            </p:extLst>
          </p:nvPr>
        </p:nvGraphicFramePr>
        <p:xfrm>
          <a:off x="1330102" y="3982060"/>
          <a:ext cx="266700" cy="279400"/>
        </p:xfrm>
        <a:graphic>
          <a:graphicData uri="http://schemas.openxmlformats.org/presentationml/2006/ole">
            <mc:AlternateContent xmlns:mc="http://schemas.openxmlformats.org/markup-compatibility/2006">
              <mc:Choice xmlns:v="urn:schemas-microsoft-com:vml" Requires="v">
                <p:oleObj spid="_x0000_s7852" name="Equation" r:id="rId10" imgW="266400" imgH="279360" progId="Equation.DSMT4">
                  <p:embed/>
                </p:oleObj>
              </mc:Choice>
              <mc:Fallback>
                <p:oleObj name="Equation" r:id="rId10" imgW="266400" imgH="279360" progId="Equation.DSMT4">
                  <p:embed/>
                  <p:pic>
                    <p:nvPicPr>
                      <p:cNvPr id="8" name="Object 7"/>
                      <p:cNvPicPr/>
                      <p:nvPr/>
                    </p:nvPicPr>
                    <p:blipFill>
                      <a:blip r:embed="rId4"/>
                      <a:stretch>
                        <a:fillRect/>
                      </a:stretch>
                    </p:blipFill>
                    <p:spPr>
                      <a:xfrm>
                        <a:off x="1330102" y="3982060"/>
                        <a:ext cx="266700" cy="2794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135673377"/>
              </p:ext>
            </p:extLst>
          </p:nvPr>
        </p:nvGraphicFramePr>
        <p:xfrm>
          <a:off x="3513626" y="3974177"/>
          <a:ext cx="266700" cy="279400"/>
        </p:xfrm>
        <a:graphic>
          <a:graphicData uri="http://schemas.openxmlformats.org/presentationml/2006/ole">
            <mc:AlternateContent xmlns:mc="http://schemas.openxmlformats.org/markup-compatibility/2006">
              <mc:Choice xmlns:v="urn:schemas-microsoft-com:vml" Requires="v">
                <p:oleObj spid="_x0000_s7853" name="Equation" r:id="rId11" imgW="266400" imgH="279360" progId="Equation.DSMT4">
                  <p:embed/>
                </p:oleObj>
              </mc:Choice>
              <mc:Fallback>
                <p:oleObj name="Equation" r:id="rId11" imgW="266400" imgH="279360" progId="Equation.DSMT4">
                  <p:embed/>
                  <p:pic>
                    <p:nvPicPr>
                      <p:cNvPr id="9" name="Object 8"/>
                      <p:cNvPicPr/>
                      <p:nvPr/>
                    </p:nvPicPr>
                    <p:blipFill>
                      <a:blip r:embed="rId6"/>
                      <a:stretch>
                        <a:fillRect/>
                      </a:stretch>
                    </p:blipFill>
                    <p:spPr>
                      <a:xfrm>
                        <a:off x="3513626" y="3974177"/>
                        <a:ext cx="266700" cy="279400"/>
                      </a:xfrm>
                      <a:prstGeom prst="rect">
                        <a:avLst/>
                      </a:prstGeom>
                    </p:spPr>
                  </p:pic>
                </p:oleObj>
              </mc:Fallback>
            </mc:AlternateContent>
          </a:graphicData>
        </a:graphic>
      </p:graphicFrame>
      <p:cxnSp>
        <p:nvCxnSpPr>
          <p:cNvPr id="19" name="Straight Arrow Connector 18"/>
          <p:cNvCxnSpPr/>
          <p:nvPr/>
        </p:nvCxnSpPr>
        <p:spPr>
          <a:xfrm>
            <a:off x="1445168" y="4748056"/>
            <a:ext cx="2159876"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2288745" y="4551950"/>
                <a:ext cx="351635"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2288745" y="4551950"/>
                <a:ext cx="351635" cy="369332"/>
              </a:xfrm>
              <a:prstGeom prst="rect">
                <a:avLst/>
              </a:prstGeom>
              <a:blipFill>
                <a:blip r:embed="rId12"/>
                <a:stretch>
                  <a:fillRect/>
                </a:stretch>
              </a:blipFill>
            </p:spPr>
            <p:txBody>
              <a:bodyPr/>
              <a:lstStyle/>
              <a:p>
                <a:r>
                  <a:rPr lang="en-US">
                    <a:noFill/>
                  </a:rPr>
                  <a:t> </a:t>
                </a:r>
              </a:p>
            </p:txBody>
          </p:sp>
        </mc:Fallback>
      </mc:AlternateContent>
      <p:graphicFrame>
        <p:nvGraphicFramePr>
          <p:cNvPr id="22" name="Object 21"/>
          <p:cNvGraphicFramePr>
            <a:graphicFrameLocks noChangeAspect="1"/>
          </p:cNvGraphicFramePr>
          <p:nvPr>
            <p:extLst>
              <p:ext uri="{D42A27DB-BD31-4B8C-83A1-F6EECF244321}">
                <p14:modId xmlns:p14="http://schemas.microsoft.com/office/powerpoint/2010/main" val="1502882844"/>
              </p:ext>
            </p:extLst>
          </p:nvPr>
        </p:nvGraphicFramePr>
        <p:xfrm>
          <a:off x="1822450" y="5195888"/>
          <a:ext cx="2209800" cy="304800"/>
        </p:xfrm>
        <a:graphic>
          <a:graphicData uri="http://schemas.openxmlformats.org/presentationml/2006/ole">
            <mc:AlternateContent xmlns:mc="http://schemas.openxmlformats.org/markup-compatibility/2006">
              <mc:Choice xmlns:v="urn:schemas-microsoft-com:vml" Requires="v">
                <p:oleObj spid="_x0000_s7854" name="Equation" r:id="rId13" imgW="2209680" imgH="304560" progId="Equation.DSMT4">
                  <p:embed/>
                </p:oleObj>
              </mc:Choice>
              <mc:Fallback>
                <p:oleObj name="Equation" r:id="rId13" imgW="2209680" imgH="304560" progId="Equation.DSMT4">
                  <p:embed/>
                  <p:pic>
                    <p:nvPicPr>
                      <p:cNvPr id="0" name=""/>
                      <p:cNvPicPr/>
                      <p:nvPr/>
                    </p:nvPicPr>
                    <p:blipFill>
                      <a:blip r:embed="rId14"/>
                      <a:stretch>
                        <a:fillRect/>
                      </a:stretch>
                    </p:blipFill>
                    <p:spPr>
                      <a:xfrm>
                        <a:off x="1822450" y="5195888"/>
                        <a:ext cx="2209800" cy="304800"/>
                      </a:xfrm>
                      <a:prstGeom prst="rect">
                        <a:avLst/>
                      </a:prstGeom>
                    </p:spPr>
                  </p:pic>
                </p:oleObj>
              </mc:Fallback>
            </mc:AlternateContent>
          </a:graphicData>
        </a:graphic>
      </p:graphicFrame>
      <p:sp>
        <p:nvSpPr>
          <p:cNvPr id="23" name="TextBox 22"/>
          <p:cNvSpPr txBox="1"/>
          <p:nvPr/>
        </p:nvSpPr>
        <p:spPr>
          <a:xfrm>
            <a:off x="867103" y="2822029"/>
            <a:ext cx="965329" cy="369332"/>
          </a:xfrm>
          <a:prstGeom prst="rect">
            <a:avLst/>
          </a:prstGeom>
          <a:noFill/>
        </p:spPr>
        <p:txBody>
          <a:bodyPr wrap="none" rtlCol="0">
            <a:spAutoFit/>
          </a:bodyPr>
          <a:lstStyle/>
          <a:p>
            <a:r>
              <a:rPr lang="en-AU" dirty="0"/>
              <a:t>medium</a:t>
            </a:r>
            <a:endParaRPr lang="en-US" dirty="0"/>
          </a:p>
        </p:txBody>
      </p:sp>
      <p:sp>
        <p:nvSpPr>
          <p:cNvPr id="24" name="TextBox 23"/>
          <p:cNvSpPr txBox="1"/>
          <p:nvPr/>
        </p:nvSpPr>
        <p:spPr>
          <a:xfrm>
            <a:off x="796158" y="5171090"/>
            <a:ext cx="921855" cy="369332"/>
          </a:xfrm>
          <a:prstGeom prst="rect">
            <a:avLst/>
          </a:prstGeom>
          <a:noFill/>
        </p:spPr>
        <p:txBody>
          <a:bodyPr wrap="none" rtlCol="0">
            <a:spAutoFit/>
          </a:bodyPr>
          <a:lstStyle/>
          <a:p>
            <a:r>
              <a:rPr lang="en-AU" dirty="0"/>
              <a:t>vacuum</a:t>
            </a:r>
            <a:endParaRPr lang="en-US" dirty="0"/>
          </a:p>
        </p:txBody>
      </p:sp>
    </p:spTree>
    <p:extLst>
      <p:ext uri="{BB962C8B-B14F-4D97-AF65-F5344CB8AC3E}">
        <p14:creationId xmlns:p14="http://schemas.microsoft.com/office/powerpoint/2010/main" val="3550674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454164" y="853961"/>
            <a:ext cx="126124" cy="126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40316" y="840823"/>
            <a:ext cx="126124" cy="126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723832757"/>
              </p:ext>
            </p:extLst>
          </p:nvPr>
        </p:nvGraphicFramePr>
        <p:xfrm>
          <a:off x="2402160" y="497868"/>
          <a:ext cx="266700" cy="279400"/>
        </p:xfrm>
        <a:graphic>
          <a:graphicData uri="http://schemas.openxmlformats.org/presentationml/2006/ole">
            <mc:AlternateContent xmlns:mc="http://schemas.openxmlformats.org/markup-compatibility/2006">
              <mc:Choice xmlns:v="urn:schemas-microsoft-com:vml" Requires="v">
                <p:oleObj spid="_x0000_s33343" name="Equation" r:id="rId3" imgW="266400" imgH="279360" progId="Equation.DSMT4">
                  <p:embed/>
                </p:oleObj>
              </mc:Choice>
              <mc:Fallback>
                <p:oleObj name="Equation" r:id="rId3" imgW="266400" imgH="279360" progId="Equation.DSMT4">
                  <p:embed/>
                  <p:pic>
                    <p:nvPicPr>
                      <p:cNvPr id="17" name="Object 16"/>
                      <p:cNvPicPr/>
                      <p:nvPr/>
                    </p:nvPicPr>
                    <p:blipFill>
                      <a:blip r:embed="rId4"/>
                      <a:stretch>
                        <a:fillRect/>
                      </a:stretch>
                    </p:blipFill>
                    <p:spPr>
                      <a:xfrm>
                        <a:off x="2402160" y="497868"/>
                        <a:ext cx="266700" cy="2794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8797311"/>
              </p:ext>
            </p:extLst>
          </p:nvPr>
        </p:nvGraphicFramePr>
        <p:xfrm>
          <a:off x="4585684" y="489985"/>
          <a:ext cx="266700" cy="279400"/>
        </p:xfrm>
        <a:graphic>
          <a:graphicData uri="http://schemas.openxmlformats.org/presentationml/2006/ole">
            <mc:AlternateContent xmlns:mc="http://schemas.openxmlformats.org/markup-compatibility/2006">
              <mc:Choice xmlns:v="urn:schemas-microsoft-com:vml" Requires="v">
                <p:oleObj spid="_x0000_s33344" name="Equation" r:id="rId5" imgW="266400" imgH="279360" progId="Equation.DSMT4">
                  <p:embed/>
                </p:oleObj>
              </mc:Choice>
              <mc:Fallback>
                <p:oleObj name="Equation" r:id="rId5" imgW="266400" imgH="279360" progId="Equation.DSMT4">
                  <p:embed/>
                  <p:pic>
                    <p:nvPicPr>
                      <p:cNvPr id="18" name="Object 17"/>
                      <p:cNvPicPr/>
                      <p:nvPr/>
                    </p:nvPicPr>
                    <p:blipFill>
                      <a:blip r:embed="rId6"/>
                      <a:stretch>
                        <a:fillRect/>
                      </a:stretch>
                    </p:blipFill>
                    <p:spPr>
                      <a:xfrm>
                        <a:off x="4585684" y="489985"/>
                        <a:ext cx="266700" cy="279400"/>
                      </a:xfrm>
                      <a:prstGeom prst="rect">
                        <a:avLst/>
                      </a:prstGeom>
                    </p:spPr>
                  </p:pic>
                </p:oleObj>
              </mc:Fallback>
            </mc:AlternateContent>
          </a:graphicData>
        </a:graphic>
      </p:graphicFrame>
      <p:cxnSp>
        <p:nvCxnSpPr>
          <p:cNvPr id="9" name="Straight Arrow Connector 8"/>
          <p:cNvCxnSpPr/>
          <p:nvPr/>
        </p:nvCxnSpPr>
        <p:spPr>
          <a:xfrm>
            <a:off x="2517226" y="1263864"/>
            <a:ext cx="2159876"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360803" y="1067758"/>
                <a:ext cx="351635"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360803" y="1067758"/>
                <a:ext cx="351635" cy="369332"/>
              </a:xfrm>
              <a:prstGeom prst="rect">
                <a:avLst/>
              </a:prstGeom>
              <a:blipFill>
                <a:blip r:embed="rId7"/>
                <a:stretch>
                  <a:fillRect/>
                </a:stretch>
              </a:blipFill>
            </p:spPr>
            <p:txBody>
              <a:bodyPr/>
              <a:lstStyle/>
              <a:p>
                <a:r>
                  <a:rPr lang="en-US">
                    <a:noFill/>
                  </a:rPr>
                  <a:t> </a:t>
                </a:r>
              </a:p>
            </p:txBody>
          </p:sp>
        </mc:Fallback>
      </mc:AlternateContent>
      <p:graphicFrame>
        <p:nvGraphicFramePr>
          <p:cNvPr id="13" name="Object 12"/>
          <p:cNvGraphicFramePr>
            <a:graphicFrameLocks noChangeAspect="1"/>
          </p:cNvGraphicFramePr>
          <p:nvPr>
            <p:extLst>
              <p:ext uri="{D42A27DB-BD31-4B8C-83A1-F6EECF244321}">
                <p14:modId xmlns:p14="http://schemas.microsoft.com/office/powerpoint/2010/main" val="2698440032"/>
              </p:ext>
            </p:extLst>
          </p:nvPr>
        </p:nvGraphicFramePr>
        <p:xfrm>
          <a:off x="1033463" y="1843088"/>
          <a:ext cx="3378200" cy="1003300"/>
        </p:xfrm>
        <a:graphic>
          <a:graphicData uri="http://schemas.openxmlformats.org/presentationml/2006/ole">
            <mc:AlternateContent xmlns:mc="http://schemas.openxmlformats.org/markup-compatibility/2006">
              <mc:Choice xmlns:v="urn:schemas-microsoft-com:vml" Requires="v">
                <p:oleObj spid="_x0000_s33345" name="Equation" r:id="rId8" imgW="3377880" imgH="1002960" progId="Equation.DSMT4">
                  <p:embed/>
                </p:oleObj>
              </mc:Choice>
              <mc:Fallback>
                <p:oleObj name="Equation" r:id="rId8" imgW="3377880" imgH="1002960" progId="Equation.DSMT4">
                  <p:embed/>
                  <p:pic>
                    <p:nvPicPr>
                      <p:cNvPr id="0" name=""/>
                      <p:cNvPicPr/>
                      <p:nvPr/>
                    </p:nvPicPr>
                    <p:blipFill>
                      <a:blip r:embed="rId9"/>
                      <a:stretch>
                        <a:fillRect/>
                      </a:stretch>
                    </p:blipFill>
                    <p:spPr>
                      <a:xfrm>
                        <a:off x="1033463" y="1843088"/>
                        <a:ext cx="3378200" cy="1003300"/>
                      </a:xfrm>
                      <a:prstGeom prst="rect">
                        <a:avLst/>
                      </a:prstGeom>
                    </p:spPr>
                  </p:pic>
                </p:oleObj>
              </mc:Fallback>
            </mc:AlternateContent>
          </a:graphicData>
        </a:graphic>
      </p:graphicFrame>
      <p:sp>
        <p:nvSpPr>
          <p:cNvPr id="14" name="TextBox 13"/>
          <p:cNvSpPr txBox="1"/>
          <p:nvPr/>
        </p:nvSpPr>
        <p:spPr>
          <a:xfrm>
            <a:off x="630621" y="3586655"/>
            <a:ext cx="2970044" cy="369332"/>
          </a:xfrm>
          <a:prstGeom prst="rect">
            <a:avLst/>
          </a:prstGeom>
          <a:noFill/>
        </p:spPr>
        <p:txBody>
          <a:bodyPr wrap="none" rtlCol="0">
            <a:spAutoFit/>
          </a:bodyPr>
          <a:lstStyle/>
          <a:p>
            <a:r>
              <a:rPr lang="en-AU" dirty="0"/>
              <a:t>Force of charge B on charge A</a:t>
            </a:r>
            <a:endParaRPr lang="en-US" dirty="0"/>
          </a:p>
        </p:txBody>
      </p:sp>
      <p:graphicFrame>
        <p:nvGraphicFramePr>
          <p:cNvPr id="15" name="Object 14"/>
          <p:cNvGraphicFramePr>
            <a:graphicFrameLocks noChangeAspect="1"/>
          </p:cNvGraphicFramePr>
          <p:nvPr>
            <p:extLst>
              <p:ext uri="{D42A27DB-BD31-4B8C-83A1-F6EECF244321}">
                <p14:modId xmlns:p14="http://schemas.microsoft.com/office/powerpoint/2010/main" val="3754864449"/>
              </p:ext>
            </p:extLst>
          </p:nvPr>
        </p:nvGraphicFramePr>
        <p:xfrm>
          <a:off x="1443038" y="4037013"/>
          <a:ext cx="901700" cy="304800"/>
        </p:xfrm>
        <a:graphic>
          <a:graphicData uri="http://schemas.openxmlformats.org/presentationml/2006/ole">
            <mc:AlternateContent xmlns:mc="http://schemas.openxmlformats.org/markup-compatibility/2006">
              <mc:Choice xmlns:v="urn:schemas-microsoft-com:vml" Requires="v">
                <p:oleObj spid="_x0000_s33346" name="Equation" r:id="rId10" imgW="901440" imgH="304560" progId="Equation.DSMT4">
                  <p:embed/>
                </p:oleObj>
              </mc:Choice>
              <mc:Fallback>
                <p:oleObj name="Equation" r:id="rId10" imgW="901440" imgH="304560" progId="Equation.DSMT4">
                  <p:embed/>
                  <p:pic>
                    <p:nvPicPr>
                      <p:cNvPr id="0" name=""/>
                      <p:cNvPicPr/>
                      <p:nvPr/>
                    </p:nvPicPr>
                    <p:blipFill>
                      <a:blip r:embed="rId11"/>
                      <a:stretch>
                        <a:fillRect/>
                      </a:stretch>
                    </p:blipFill>
                    <p:spPr>
                      <a:xfrm>
                        <a:off x="1443038" y="4037013"/>
                        <a:ext cx="901700" cy="304800"/>
                      </a:xfrm>
                      <a:prstGeom prst="rect">
                        <a:avLst/>
                      </a:prstGeom>
                    </p:spPr>
                  </p:pic>
                </p:oleObj>
              </mc:Fallback>
            </mc:AlternateContent>
          </a:graphicData>
        </a:graphic>
      </p:graphicFrame>
      <p:cxnSp>
        <p:nvCxnSpPr>
          <p:cNvPr id="17" name="Straight Connector 16"/>
          <p:cNvCxnSpPr/>
          <p:nvPr/>
        </p:nvCxnSpPr>
        <p:spPr>
          <a:xfrm>
            <a:off x="977462" y="433552"/>
            <a:ext cx="0" cy="12454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4855" y="1347952"/>
            <a:ext cx="12139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3849" y="1363717"/>
            <a:ext cx="304892" cy="369332"/>
          </a:xfrm>
          <a:prstGeom prst="rect">
            <a:avLst/>
          </a:prstGeom>
          <a:noFill/>
        </p:spPr>
        <p:txBody>
          <a:bodyPr wrap="none" rtlCol="0">
            <a:spAutoFit/>
          </a:bodyPr>
          <a:lstStyle/>
          <a:p>
            <a:r>
              <a:rPr lang="en-AU" dirty="0"/>
              <a:t>X</a:t>
            </a:r>
            <a:endParaRPr lang="en-US" dirty="0"/>
          </a:p>
        </p:txBody>
      </p:sp>
      <p:sp>
        <p:nvSpPr>
          <p:cNvPr id="21" name="TextBox 20"/>
          <p:cNvSpPr txBox="1"/>
          <p:nvPr/>
        </p:nvSpPr>
        <p:spPr>
          <a:xfrm>
            <a:off x="677917" y="362607"/>
            <a:ext cx="296876" cy="369332"/>
          </a:xfrm>
          <a:prstGeom prst="rect">
            <a:avLst/>
          </a:prstGeom>
          <a:noFill/>
        </p:spPr>
        <p:txBody>
          <a:bodyPr wrap="none" rtlCol="0">
            <a:spAutoFit/>
          </a:bodyPr>
          <a:lstStyle/>
          <a:p>
            <a:r>
              <a:rPr lang="en-AU" dirty="0"/>
              <a:t>Y</a:t>
            </a:r>
            <a:endParaRPr lang="en-US" dirty="0"/>
          </a:p>
        </p:txBody>
      </p:sp>
      <p:graphicFrame>
        <p:nvGraphicFramePr>
          <p:cNvPr id="22" name="Object 21"/>
          <p:cNvGraphicFramePr>
            <a:graphicFrameLocks noChangeAspect="1"/>
          </p:cNvGraphicFramePr>
          <p:nvPr>
            <p:extLst>
              <p:ext uri="{D42A27DB-BD31-4B8C-83A1-F6EECF244321}">
                <p14:modId xmlns:p14="http://schemas.microsoft.com/office/powerpoint/2010/main" val="3089848397"/>
              </p:ext>
            </p:extLst>
          </p:nvPr>
        </p:nvGraphicFramePr>
        <p:xfrm>
          <a:off x="758825" y="2903538"/>
          <a:ext cx="1562100" cy="635000"/>
        </p:xfrm>
        <a:graphic>
          <a:graphicData uri="http://schemas.openxmlformats.org/presentationml/2006/ole">
            <mc:AlternateContent xmlns:mc="http://schemas.openxmlformats.org/markup-compatibility/2006">
              <mc:Choice xmlns:v="urn:schemas-microsoft-com:vml" Requires="v">
                <p:oleObj spid="_x0000_s33347" name="Equation" r:id="rId12" imgW="1562040" imgH="634680" progId="Equation.DSMT4">
                  <p:embed/>
                </p:oleObj>
              </mc:Choice>
              <mc:Fallback>
                <p:oleObj name="Equation" r:id="rId12" imgW="1562040" imgH="634680" progId="Equation.DSMT4">
                  <p:embed/>
                  <p:pic>
                    <p:nvPicPr>
                      <p:cNvPr id="0" name=""/>
                      <p:cNvPicPr/>
                      <p:nvPr/>
                    </p:nvPicPr>
                    <p:blipFill>
                      <a:blip r:embed="rId13"/>
                      <a:stretch>
                        <a:fillRect/>
                      </a:stretch>
                    </p:blipFill>
                    <p:spPr>
                      <a:xfrm>
                        <a:off x="758825" y="2903538"/>
                        <a:ext cx="1562100" cy="6350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209482982"/>
              </p:ext>
            </p:extLst>
          </p:nvPr>
        </p:nvGraphicFramePr>
        <p:xfrm>
          <a:off x="2631856" y="3035026"/>
          <a:ext cx="1930400" cy="292100"/>
        </p:xfrm>
        <a:graphic>
          <a:graphicData uri="http://schemas.openxmlformats.org/presentationml/2006/ole">
            <mc:AlternateContent xmlns:mc="http://schemas.openxmlformats.org/markup-compatibility/2006">
              <mc:Choice xmlns:v="urn:schemas-microsoft-com:vml" Requires="v">
                <p:oleObj spid="_x0000_s33348" name="Equation" r:id="rId14" imgW="1930320" imgH="291960" progId="Equation.DSMT4">
                  <p:embed/>
                </p:oleObj>
              </mc:Choice>
              <mc:Fallback>
                <p:oleObj name="Equation" r:id="rId14" imgW="1930320" imgH="291960" progId="Equation.DSMT4">
                  <p:embed/>
                  <p:pic>
                    <p:nvPicPr>
                      <p:cNvPr id="0" name=""/>
                      <p:cNvPicPr/>
                      <p:nvPr/>
                    </p:nvPicPr>
                    <p:blipFill>
                      <a:blip r:embed="rId15"/>
                      <a:stretch>
                        <a:fillRect/>
                      </a:stretch>
                    </p:blipFill>
                    <p:spPr>
                      <a:xfrm>
                        <a:off x="2631856" y="3035026"/>
                        <a:ext cx="1930400" cy="292100"/>
                      </a:xfrm>
                      <a:prstGeom prst="rect">
                        <a:avLst/>
                      </a:prstGeom>
                    </p:spPr>
                  </p:pic>
                </p:oleObj>
              </mc:Fallback>
            </mc:AlternateContent>
          </a:graphicData>
        </a:graphic>
      </p:graphicFrame>
      <p:sp>
        <p:nvSpPr>
          <p:cNvPr id="24" name="Oval 23"/>
          <p:cNvSpPr/>
          <p:nvPr/>
        </p:nvSpPr>
        <p:spPr>
          <a:xfrm>
            <a:off x="667402" y="4120051"/>
            <a:ext cx="126124" cy="126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961697" y="1347952"/>
            <a:ext cx="53602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a:off x="712076" y="1082566"/>
            <a:ext cx="53602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noChangeAspect="1"/>
          </p:cNvGraphicFramePr>
          <p:nvPr>
            <p:extLst>
              <p:ext uri="{D42A27DB-BD31-4B8C-83A1-F6EECF244321}">
                <p14:modId xmlns:p14="http://schemas.microsoft.com/office/powerpoint/2010/main" val="1015793396"/>
              </p:ext>
            </p:extLst>
          </p:nvPr>
        </p:nvGraphicFramePr>
        <p:xfrm>
          <a:off x="1184494" y="1414463"/>
          <a:ext cx="127000" cy="254000"/>
        </p:xfrm>
        <a:graphic>
          <a:graphicData uri="http://schemas.openxmlformats.org/presentationml/2006/ole">
            <mc:AlternateContent xmlns:mc="http://schemas.openxmlformats.org/markup-compatibility/2006">
              <mc:Choice xmlns:v="urn:schemas-microsoft-com:vml" Requires="v">
                <p:oleObj spid="_x0000_s33349" name="Equation" r:id="rId16" imgW="126720" imgH="253800" progId="Equation.DSMT4">
                  <p:embed/>
                </p:oleObj>
              </mc:Choice>
              <mc:Fallback>
                <p:oleObj name="Equation" r:id="rId16" imgW="126720" imgH="253800" progId="Equation.DSMT4">
                  <p:embed/>
                  <p:pic>
                    <p:nvPicPr>
                      <p:cNvPr id="0" name=""/>
                      <p:cNvPicPr/>
                      <p:nvPr/>
                    </p:nvPicPr>
                    <p:blipFill>
                      <a:blip r:embed="rId17"/>
                      <a:stretch>
                        <a:fillRect/>
                      </a:stretch>
                    </p:blipFill>
                    <p:spPr>
                      <a:xfrm>
                        <a:off x="1184494" y="1414463"/>
                        <a:ext cx="127000" cy="2540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814162791"/>
              </p:ext>
            </p:extLst>
          </p:nvPr>
        </p:nvGraphicFramePr>
        <p:xfrm>
          <a:off x="746125" y="922448"/>
          <a:ext cx="152400" cy="292100"/>
        </p:xfrm>
        <a:graphic>
          <a:graphicData uri="http://schemas.openxmlformats.org/presentationml/2006/ole">
            <mc:AlternateContent xmlns:mc="http://schemas.openxmlformats.org/markup-compatibility/2006">
              <mc:Choice xmlns:v="urn:schemas-microsoft-com:vml" Requires="v">
                <p:oleObj spid="_x0000_s33350" name="Equation" r:id="rId18" imgW="152280" imgH="291960" progId="Equation.DSMT4">
                  <p:embed/>
                </p:oleObj>
              </mc:Choice>
              <mc:Fallback>
                <p:oleObj name="Equation" r:id="rId18" imgW="152280" imgH="291960" progId="Equation.DSMT4">
                  <p:embed/>
                  <p:pic>
                    <p:nvPicPr>
                      <p:cNvPr id="0" name=""/>
                      <p:cNvPicPr/>
                      <p:nvPr/>
                    </p:nvPicPr>
                    <p:blipFill>
                      <a:blip r:embed="rId19"/>
                      <a:stretch>
                        <a:fillRect/>
                      </a:stretch>
                    </p:blipFill>
                    <p:spPr>
                      <a:xfrm>
                        <a:off x="746125" y="922448"/>
                        <a:ext cx="152400" cy="292100"/>
                      </a:xfrm>
                      <a:prstGeom prst="rect">
                        <a:avLst/>
                      </a:prstGeom>
                    </p:spPr>
                  </p:pic>
                </p:oleObj>
              </mc:Fallback>
            </mc:AlternateContent>
          </a:graphicData>
        </a:graphic>
      </p:graphicFrame>
      <p:cxnSp>
        <p:nvCxnSpPr>
          <p:cNvPr id="34" name="Straight Arrow Connector 33"/>
          <p:cNvCxnSpPr/>
          <p:nvPr/>
        </p:nvCxnSpPr>
        <p:spPr>
          <a:xfrm>
            <a:off x="727839" y="4188374"/>
            <a:ext cx="53602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3244" y="4669223"/>
            <a:ext cx="2970044" cy="369332"/>
          </a:xfrm>
          <a:prstGeom prst="rect">
            <a:avLst/>
          </a:prstGeom>
          <a:noFill/>
        </p:spPr>
        <p:txBody>
          <a:bodyPr wrap="none" rtlCol="0">
            <a:spAutoFit/>
          </a:bodyPr>
          <a:lstStyle/>
          <a:p>
            <a:r>
              <a:rPr lang="en-AU" dirty="0"/>
              <a:t>Force of charge A on charge B</a:t>
            </a:r>
            <a:endParaRPr lang="en-US" dirty="0"/>
          </a:p>
        </p:txBody>
      </p:sp>
      <p:graphicFrame>
        <p:nvGraphicFramePr>
          <p:cNvPr id="36" name="Object 35"/>
          <p:cNvGraphicFramePr>
            <a:graphicFrameLocks noChangeAspect="1"/>
          </p:cNvGraphicFramePr>
          <p:nvPr>
            <p:extLst>
              <p:ext uri="{D42A27DB-BD31-4B8C-83A1-F6EECF244321}">
                <p14:modId xmlns:p14="http://schemas.microsoft.com/office/powerpoint/2010/main" val="3755966369"/>
              </p:ext>
            </p:extLst>
          </p:nvPr>
        </p:nvGraphicFramePr>
        <p:xfrm>
          <a:off x="993775" y="5095875"/>
          <a:ext cx="1003300" cy="304800"/>
        </p:xfrm>
        <a:graphic>
          <a:graphicData uri="http://schemas.openxmlformats.org/presentationml/2006/ole">
            <mc:AlternateContent xmlns:mc="http://schemas.openxmlformats.org/markup-compatibility/2006">
              <mc:Choice xmlns:v="urn:schemas-microsoft-com:vml" Requires="v">
                <p:oleObj spid="_x0000_s33351" name="Equation" r:id="rId20" imgW="1002960" imgH="304560" progId="Equation.DSMT4">
                  <p:embed/>
                </p:oleObj>
              </mc:Choice>
              <mc:Fallback>
                <p:oleObj name="Equation" r:id="rId20" imgW="1002960" imgH="304560" progId="Equation.DSMT4">
                  <p:embed/>
                  <p:pic>
                    <p:nvPicPr>
                      <p:cNvPr id="15" name="Object 14"/>
                      <p:cNvPicPr/>
                      <p:nvPr/>
                    </p:nvPicPr>
                    <p:blipFill>
                      <a:blip r:embed="rId21"/>
                      <a:stretch>
                        <a:fillRect/>
                      </a:stretch>
                    </p:blipFill>
                    <p:spPr>
                      <a:xfrm>
                        <a:off x="993775" y="5095875"/>
                        <a:ext cx="1003300" cy="304800"/>
                      </a:xfrm>
                      <a:prstGeom prst="rect">
                        <a:avLst/>
                      </a:prstGeom>
                    </p:spPr>
                  </p:pic>
                </p:oleObj>
              </mc:Fallback>
            </mc:AlternateContent>
          </a:graphicData>
        </a:graphic>
      </p:graphicFrame>
      <p:sp>
        <p:nvSpPr>
          <p:cNvPr id="37" name="Oval 36"/>
          <p:cNvSpPr/>
          <p:nvPr/>
        </p:nvSpPr>
        <p:spPr>
          <a:xfrm>
            <a:off x="670025" y="5202619"/>
            <a:ext cx="126124" cy="126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flipH="1">
            <a:off x="186552" y="5263059"/>
            <a:ext cx="53602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25615" y="3736427"/>
            <a:ext cx="1726323" cy="1200329"/>
          </a:xfrm>
          <a:prstGeom prst="rect">
            <a:avLst/>
          </a:prstGeom>
          <a:noFill/>
        </p:spPr>
        <p:txBody>
          <a:bodyPr wrap="square" rtlCol="0">
            <a:spAutoFit/>
          </a:bodyPr>
          <a:lstStyle/>
          <a:p>
            <a:r>
              <a:rPr lang="en-AU" dirty="0"/>
              <a:t>charges are of opposite sign, so, they attract each other</a:t>
            </a:r>
            <a:endParaRPr lang="en-US" dirty="0"/>
          </a:p>
        </p:txBody>
      </p:sp>
      <p:graphicFrame>
        <p:nvGraphicFramePr>
          <p:cNvPr id="40" name="Object 39"/>
          <p:cNvGraphicFramePr>
            <a:graphicFrameLocks noChangeAspect="1"/>
          </p:cNvGraphicFramePr>
          <p:nvPr>
            <p:extLst>
              <p:ext uri="{D42A27DB-BD31-4B8C-83A1-F6EECF244321}">
                <p14:modId xmlns:p14="http://schemas.microsoft.com/office/powerpoint/2010/main" val="1440031834"/>
              </p:ext>
            </p:extLst>
          </p:nvPr>
        </p:nvGraphicFramePr>
        <p:xfrm>
          <a:off x="2108200" y="146050"/>
          <a:ext cx="838200" cy="304800"/>
        </p:xfrm>
        <a:graphic>
          <a:graphicData uri="http://schemas.openxmlformats.org/presentationml/2006/ole">
            <mc:AlternateContent xmlns:mc="http://schemas.openxmlformats.org/markup-compatibility/2006">
              <mc:Choice xmlns:v="urn:schemas-microsoft-com:vml" Requires="v">
                <p:oleObj spid="_x0000_s33352" name="Equation" r:id="rId22" imgW="838080" imgH="304560" progId="Equation.DSMT4">
                  <p:embed/>
                </p:oleObj>
              </mc:Choice>
              <mc:Fallback>
                <p:oleObj name="Equation" r:id="rId22" imgW="838080" imgH="304560" progId="Equation.DSMT4">
                  <p:embed/>
                  <p:pic>
                    <p:nvPicPr>
                      <p:cNvPr id="15" name="Object 14"/>
                      <p:cNvPicPr/>
                      <p:nvPr/>
                    </p:nvPicPr>
                    <p:blipFill>
                      <a:blip r:embed="rId23"/>
                      <a:stretch>
                        <a:fillRect/>
                      </a:stretch>
                    </p:blipFill>
                    <p:spPr>
                      <a:xfrm>
                        <a:off x="2108200" y="146050"/>
                        <a:ext cx="838200" cy="304800"/>
                      </a:xfrm>
                      <a:prstGeom prst="rect">
                        <a:avLst/>
                      </a:prstGeom>
                    </p:spPr>
                  </p:pic>
                </p:oleObj>
              </mc:Fallback>
            </mc:AlternateContent>
          </a:graphicData>
        </a:graphic>
      </p:graphicFrame>
      <p:graphicFrame>
        <p:nvGraphicFramePr>
          <p:cNvPr id="41" name="Object 40"/>
          <p:cNvGraphicFramePr>
            <a:graphicFrameLocks noChangeAspect="1"/>
          </p:cNvGraphicFramePr>
          <p:nvPr>
            <p:extLst>
              <p:ext uri="{D42A27DB-BD31-4B8C-83A1-F6EECF244321}">
                <p14:modId xmlns:p14="http://schemas.microsoft.com/office/powerpoint/2010/main" val="413542743"/>
              </p:ext>
            </p:extLst>
          </p:nvPr>
        </p:nvGraphicFramePr>
        <p:xfrm>
          <a:off x="4151313" y="139700"/>
          <a:ext cx="825500" cy="304800"/>
        </p:xfrm>
        <a:graphic>
          <a:graphicData uri="http://schemas.openxmlformats.org/presentationml/2006/ole">
            <mc:AlternateContent xmlns:mc="http://schemas.openxmlformats.org/markup-compatibility/2006">
              <mc:Choice xmlns:v="urn:schemas-microsoft-com:vml" Requires="v">
                <p:oleObj spid="_x0000_s33353" name="Equation" r:id="rId24" imgW="825480" imgH="304560" progId="Equation.DSMT4">
                  <p:embed/>
                </p:oleObj>
              </mc:Choice>
              <mc:Fallback>
                <p:oleObj name="Equation" r:id="rId24" imgW="825480" imgH="304560" progId="Equation.DSMT4">
                  <p:embed/>
                  <p:pic>
                    <p:nvPicPr>
                      <p:cNvPr id="36" name="Object 35"/>
                      <p:cNvPicPr/>
                      <p:nvPr/>
                    </p:nvPicPr>
                    <p:blipFill>
                      <a:blip r:embed="rId25"/>
                      <a:stretch>
                        <a:fillRect/>
                      </a:stretch>
                    </p:blipFill>
                    <p:spPr>
                      <a:xfrm>
                        <a:off x="4151313" y="139700"/>
                        <a:ext cx="825500" cy="304800"/>
                      </a:xfrm>
                      <a:prstGeom prst="rect">
                        <a:avLst/>
                      </a:prstGeom>
                    </p:spPr>
                  </p:pic>
                </p:oleObj>
              </mc:Fallback>
            </mc:AlternateContent>
          </a:graphicData>
        </a:graphic>
      </p:graphicFrame>
      <p:sp>
        <p:nvSpPr>
          <p:cNvPr id="42" name="TextBox 41"/>
          <p:cNvSpPr txBox="1"/>
          <p:nvPr/>
        </p:nvSpPr>
        <p:spPr>
          <a:xfrm>
            <a:off x="189186" y="5588877"/>
            <a:ext cx="1900649" cy="307777"/>
          </a:xfrm>
          <a:prstGeom prst="rect">
            <a:avLst/>
          </a:prstGeom>
          <a:noFill/>
        </p:spPr>
        <p:txBody>
          <a:bodyPr wrap="none" rtlCol="0">
            <a:spAutoFit/>
          </a:bodyPr>
          <a:lstStyle/>
          <a:p>
            <a:r>
              <a:rPr lang="en-AU" sz="1400" dirty="0"/>
              <a:t>Putting in the numbers </a:t>
            </a:r>
            <a:endParaRPr lang="en-US" sz="1400" dirty="0"/>
          </a:p>
        </p:txBody>
      </p:sp>
      <p:graphicFrame>
        <p:nvGraphicFramePr>
          <p:cNvPr id="43" name="Object 42"/>
          <p:cNvGraphicFramePr>
            <a:graphicFrameLocks noChangeAspect="1"/>
          </p:cNvGraphicFramePr>
          <p:nvPr>
            <p:extLst>
              <p:ext uri="{D42A27DB-BD31-4B8C-83A1-F6EECF244321}">
                <p14:modId xmlns:p14="http://schemas.microsoft.com/office/powerpoint/2010/main" val="2675271394"/>
              </p:ext>
            </p:extLst>
          </p:nvPr>
        </p:nvGraphicFramePr>
        <p:xfrm>
          <a:off x="2054882" y="5626922"/>
          <a:ext cx="1003300" cy="279400"/>
        </p:xfrm>
        <a:graphic>
          <a:graphicData uri="http://schemas.openxmlformats.org/presentationml/2006/ole">
            <mc:AlternateContent xmlns:mc="http://schemas.openxmlformats.org/markup-compatibility/2006">
              <mc:Choice xmlns:v="urn:schemas-microsoft-com:vml" Requires="v">
                <p:oleObj spid="_x0000_s33354" name="Equation" r:id="rId26" imgW="1002960" imgH="279360" progId="Equation.DSMT4">
                  <p:embed/>
                </p:oleObj>
              </mc:Choice>
              <mc:Fallback>
                <p:oleObj name="Equation" r:id="rId26" imgW="1002960" imgH="279360" progId="Equation.DSMT4">
                  <p:embed/>
                  <p:pic>
                    <p:nvPicPr>
                      <p:cNvPr id="0" name=""/>
                      <p:cNvPicPr/>
                      <p:nvPr/>
                    </p:nvPicPr>
                    <p:blipFill>
                      <a:blip r:embed="rId27"/>
                      <a:stretch>
                        <a:fillRect/>
                      </a:stretch>
                    </p:blipFill>
                    <p:spPr>
                      <a:xfrm>
                        <a:off x="2054882" y="5626922"/>
                        <a:ext cx="1003300" cy="279400"/>
                      </a:xfrm>
                      <a:prstGeom prst="rect">
                        <a:avLst/>
                      </a:prstGeom>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2518555262"/>
              </p:ext>
            </p:extLst>
          </p:nvPr>
        </p:nvGraphicFramePr>
        <p:xfrm>
          <a:off x="1089025" y="6151563"/>
          <a:ext cx="1143000" cy="304800"/>
        </p:xfrm>
        <a:graphic>
          <a:graphicData uri="http://schemas.openxmlformats.org/presentationml/2006/ole">
            <mc:AlternateContent xmlns:mc="http://schemas.openxmlformats.org/markup-compatibility/2006">
              <mc:Choice xmlns:v="urn:schemas-microsoft-com:vml" Requires="v">
                <p:oleObj spid="_x0000_s33355" name="Equation" r:id="rId28" imgW="1143000" imgH="304560" progId="Equation.DSMT4">
                  <p:embed/>
                </p:oleObj>
              </mc:Choice>
              <mc:Fallback>
                <p:oleObj name="Equation" r:id="rId28" imgW="1143000" imgH="304560" progId="Equation.DSMT4">
                  <p:embed/>
                  <p:pic>
                    <p:nvPicPr>
                      <p:cNvPr id="15" name="Object 14"/>
                      <p:cNvPicPr/>
                      <p:nvPr/>
                    </p:nvPicPr>
                    <p:blipFill>
                      <a:blip r:embed="rId29"/>
                      <a:stretch>
                        <a:fillRect/>
                      </a:stretch>
                    </p:blipFill>
                    <p:spPr>
                      <a:xfrm>
                        <a:off x="1089025" y="6151563"/>
                        <a:ext cx="1143000" cy="304800"/>
                      </a:xfrm>
                      <a:prstGeom prst="rect">
                        <a:avLst/>
                      </a:prstGeom>
                    </p:spPr>
                  </p:pic>
                </p:oleObj>
              </mc:Fallback>
            </mc:AlternateContent>
          </a:graphicData>
        </a:graphic>
      </p:graphicFrame>
      <p:sp>
        <p:nvSpPr>
          <p:cNvPr id="45" name="Oval 44"/>
          <p:cNvSpPr/>
          <p:nvPr/>
        </p:nvSpPr>
        <p:spPr>
          <a:xfrm>
            <a:off x="433546" y="6235266"/>
            <a:ext cx="126124" cy="126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493983" y="6303589"/>
            <a:ext cx="53602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Object 46"/>
          <p:cNvGraphicFramePr>
            <a:graphicFrameLocks noChangeAspect="1"/>
          </p:cNvGraphicFramePr>
          <p:nvPr>
            <p:extLst>
              <p:ext uri="{D42A27DB-BD31-4B8C-83A1-F6EECF244321}">
                <p14:modId xmlns:p14="http://schemas.microsoft.com/office/powerpoint/2010/main" val="2583723721"/>
              </p:ext>
            </p:extLst>
          </p:nvPr>
        </p:nvGraphicFramePr>
        <p:xfrm>
          <a:off x="3227388" y="6146800"/>
          <a:ext cx="1130300" cy="304800"/>
        </p:xfrm>
        <a:graphic>
          <a:graphicData uri="http://schemas.openxmlformats.org/presentationml/2006/ole">
            <mc:AlternateContent xmlns:mc="http://schemas.openxmlformats.org/markup-compatibility/2006">
              <mc:Choice xmlns:v="urn:schemas-microsoft-com:vml" Requires="v">
                <p:oleObj spid="_x0000_s33356" name="Equation" r:id="rId30" imgW="1130040" imgH="304560" progId="Equation.DSMT4">
                  <p:embed/>
                </p:oleObj>
              </mc:Choice>
              <mc:Fallback>
                <p:oleObj name="Equation" r:id="rId30" imgW="1130040" imgH="304560" progId="Equation.DSMT4">
                  <p:embed/>
                  <p:pic>
                    <p:nvPicPr>
                      <p:cNvPr id="36" name="Object 35"/>
                      <p:cNvPicPr/>
                      <p:nvPr/>
                    </p:nvPicPr>
                    <p:blipFill>
                      <a:blip r:embed="rId31"/>
                      <a:stretch>
                        <a:fillRect/>
                      </a:stretch>
                    </p:blipFill>
                    <p:spPr>
                      <a:xfrm>
                        <a:off x="3227388" y="6146800"/>
                        <a:ext cx="1130300" cy="304800"/>
                      </a:xfrm>
                      <a:prstGeom prst="rect">
                        <a:avLst/>
                      </a:prstGeom>
                    </p:spPr>
                  </p:pic>
                </p:oleObj>
              </mc:Fallback>
            </mc:AlternateContent>
          </a:graphicData>
        </a:graphic>
      </p:graphicFrame>
      <p:sp>
        <p:nvSpPr>
          <p:cNvPr id="48" name="Oval 47"/>
          <p:cNvSpPr/>
          <p:nvPr/>
        </p:nvSpPr>
        <p:spPr>
          <a:xfrm>
            <a:off x="2966546" y="6253655"/>
            <a:ext cx="126124" cy="126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flipH="1">
            <a:off x="2483073" y="6314095"/>
            <a:ext cx="53602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239814" y="6503276"/>
            <a:ext cx="1790939" cy="369332"/>
          </a:xfrm>
          <a:prstGeom prst="rect">
            <a:avLst/>
          </a:prstGeom>
          <a:noFill/>
        </p:spPr>
        <p:txBody>
          <a:bodyPr wrap="none" rtlCol="0">
            <a:spAutoFit/>
          </a:bodyPr>
          <a:lstStyle/>
          <a:p>
            <a:r>
              <a:rPr lang="en-AU" dirty="0"/>
              <a:t>Newton’s 3</a:t>
            </a:r>
            <a:r>
              <a:rPr lang="en-AU" baseline="30000" dirty="0"/>
              <a:t>rd</a:t>
            </a:r>
            <a:r>
              <a:rPr lang="en-AU" dirty="0"/>
              <a:t> Law</a:t>
            </a:r>
            <a:endParaRPr lang="en-US" dirty="0"/>
          </a:p>
        </p:txBody>
      </p:sp>
    </p:spTree>
    <p:extLst>
      <p:ext uri="{BB962C8B-B14F-4D97-AF65-F5344CB8AC3E}">
        <p14:creationId xmlns:p14="http://schemas.microsoft.com/office/powerpoint/2010/main" val="3525390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85090" y="1371598"/>
            <a:ext cx="733096" cy="1064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2167759" y="2438399"/>
            <a:ext cx="1445172" cy="5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167759" y="1371598"/>
            <a:ext cx="693683" cy="1072055"/>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824654" y="1342690"/>
            <a:ext cx="126124" cy="1261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123088" y="2383214"/>
            <a:ext cx="126124" cy="126124"/>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549867" y="2367448"/>
            <a:ext cx="126124" cy="1261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146473928"/>
              </p:ext>
            </p:extLst>
          </p:nvPr>
        </p:nvGraphicFramePr>
        <p:xfrm>
          <a:off x="1965982" y="2590746"/>
          <a:ext cx="266700" cy="203200"/>
        </p:xfrm>
        <a:graphic>
          <a:graphicData uri="http://schemas.openxmlformats.org/presentationml/2006/ole">
            <mc:AlternateContent xmlns:mc="http://schemas.openxmlformats.org/markup-compatibility/2006">
              <mc:Choice xmlns:v="urn:schemas-microsoft-com:vml" Requires="v">
                <p:oleObj spid="_x0000_s9551" name="Equation" r:id="rId3" imgW="266400" imgH="203040" progId="Equation.DSMT4">
                  <p:embed/>
                </p:oleObj>
              </mc:Choice>
              <mc:Fallback>
                <p:oleObj name="Equation" r:id="rId3" imgW="266400" imgH="203040" progId="Equation.DSMT4">
                  <p:embed/>
                  <p:pic>
                    <p:nvPicPr>
                      <p:cNvPr id="0" name=""/>
                      <p:cNvPicPr/>
                      <p:nvPr/>
                    </p:nvPicPr>
                    <p:blipFill>
                      <a:blip r:embed="rId4"/>
                      <a:stretch>
                        <a:fillRect/>
                      </a:stretch>
                    </p:blipFill>
                    <p:spPr>
                      <a:xfrm>
                        <a:off x="1965982" y="2590746"/>
                        <a:ext cx="266700" cy="2032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115658773"/>
              </p:ext>
            </p:extLst>
          </p:nvPr>
        </p:nvGraphicFramePr>
        <p:xfrm>
          <a:off x="3538538" y="2570163"/>
          <a:ext cx="152400" cy="203200"/>
        </p:xfrm>
        <a:graphic>
          <a:graphicData uri="http://schemas.openxmlformats.org/presentationml/2006/ole">
            <mc:AlternateContent xmlns:mc="http://schemas.openxmlformats.org/markup-compatibility/2006">
              <mc:Choice xmlns:v="urn:schemas-microsoft-com:vml" Requires="v">
                <p:oleObj spid="_x0000_s9552" name="Equation" r:id="rId5" imgW="152280" imgH="203040" progId="Equation.DSMT4">
                  <p:embed/>
                </p:oleObj>
              </mc:Choice>
              <mc:Fallback>
                <p:oleObj name="Equation" r:id="rId5" imgW="152280" imgH="203040" progId="Equation.DSMT4">
                  <p:embed/>
                  <p:pic>
                    <p:nvPicPr>
                      <p:cNvPr id="17" name="Object 16"/>
                      <p:cNvPicPr/>
                      <p:nvPr/>
                    </p:nvPicPr>
                    <p:blipFill>
                      <a:blip r:embed="rId6"/>
                      <a:stretch>
                        <a:fillRect/>
                      </a:stretch>
                    </p:blipFill>
                    <p:spPr>
                      <a:xfrm>
                        <a:off x="3538538" y="2570163"/>
                        <a:ext cx="152400" cy="2032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098453390"/>
              </p:ext>
            </p:extLst>
          </p:nvPr>
        </p:nvGraphicFramePr>
        <p:xfrm>
          <a:off x="2718567" y="992516"/>
          <a:ext cx="254000" cy="241300"/>
        </p:xfrm>
        <a:graphic>
          <a:graphicData uri="http://schemas.openxmlformats.org/presentationml/2006/ole">
            <mc:AlternateContent xmlns:mc="http://schemas.openxmlformats.org/markup-compatibility/2006">
              <mc:Choice xmlns:v="urn:schemas-microsoft-com:vml" Requires="v">
                <p:oleObj spid="_x0000_s9553" name="Equation" r:id="rId7" imgW="253800" imgH="241200" progId="Equation.DSMT4">
                  <p:embed/>
                </p:oleObj>
              </mc:Choice>
              <mc:Fallback>
                <p:oleObj name="Equation" r:id="rId7" imgW="253800" imgH="241200" progId="Equation.DSMT4">
                  <p:embed/>
                  <p:pic>
                    <p:nvPicPr>
                      <p:cNvPr id="17" name="Object 16"/>
                      <p:cNvPicPr/>
                      <p:nvPr/>
                    </p:nvPicPr>
                    <p:blipFill>
                      <a:blip r:embed="rId8"/>
                      <a:stretch>
                        <a:fillRect/>
                      </a:stretch>
                    </p:blipFill>
                    <p:spPr>
                      <a:xfrm>
                        <a:off x="2718567" y="992516"/>
                        <a:ext cx="254000" cy="241300"/>
                      </a:xfrm>
                      <a:prstGeom prst="rect">
                        <a:avLst/>
                      </a:prstGeom>
                    </p:spPr>
                  </p:pic>
                </p:oleObj>
              </mc:Fallback>
            </mc:AlternateContent>
          </a:graphicData>
        </a:graphic>
      </p:graphicFrame>
    </p:spTree>
    <p:extLst>
      <p:ext uri="{BB962C8B-B14F-4D97-AF65-F5344CB8AC3E}">
        <p14:creationId xmlns:p14="http://schemas.microsoft.com/office/powerpoint/2010/main" val="174910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85090" y="1371598"/>
            <a:ext cx="733096" cy="1064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2167759" y="2438399"/>
            <a:ext cx="1445172" cy="5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167759" y="1371598"/>
            <a:ext cx="693683" cy="1072055"/>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824654" y="1342690"/>
            <a:ext cx="126124" cy="1261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123088" y="2383214"/>
            <a:ext cx="126124" cy="126124"/>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549867" y="2367448"/>
            <a:ext cx="126124" cy="1261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nvGraphicFramePr>
        <p:xfrm>
          <a:off x="1965982" y="2590746"/>
          <a:ext cx="266700" cy="203200"/>
        </p:xfrm>
        <a:graphic>
          <a:graphicData uri="http://schemas.openxmlformats.org/presentationml/2006/ole">
            <mc:AlternateContent xmlns:mc="http://schemas.openxmlformats.org/markup-compatibility/2006">
              <mc:Choice xmlns:v="urn:schemas-microsoft-com:vml" Requires="v">
                <p:oleObj spid="_x0000_s36201" name="Equation" r:id="rId3" imgW="266400" imgH="203040" progId="Equation.DSMT4">
                  <p:embed/>
                </p:oleObj>
              </mc:Choice>
              <mc:Fallback>
                <p:oleObj name="Equation" r:id="rId3" imgW="266400" imgH="203040" progId="Equation.DSMT4">
                  <p:embed/>
                  <p:pic>
                    <p:nvPicPr>
                      <p:cNvPr id="17" name="Object 16"/>
                      <p:cNvPicPr/>
                      <p:nvPr/>
                    </p:nvPicPr>
                    <p:blipFill>
                      <a:blip r:embed="rId4"/>
                      <a:stretch>
                        <a:fillRect/>
                      </a:stretch>
                    </p:blipFill>
                    <p:spPr>
                      <a:xfrm>
                        <a:off x="1965982" y="2590746"/>
                        <a:ext cx="266700" cy="203200"/>
                      </a:xfrm>
                      <a:prstGeom prst="rect">
                        <a:avLst/>
                      </a:prstGeom>
                    </p:spPr>
                  </p:pic>
                </p:oleObj>
              </mc:Fallback>
            </mc:AlternateContent>
          </a:graphicData>
        </a:graphic>
      </p:graphicFrame>
      <p:graphicFrame>
        <p:nvGraphicFramePr>
          <p:cNvPr id="18" name="Object 17"/>
          <p:cNvGraphicFramePr>
            <a:graphicFrameLocks noChangeAspect="1"/>
          </p:cNvGraphicFramePr>
          <p:nvPr/>
        </p:nvGraphicFramePr>
        <p:xfrm>
          <a:off x="3538538" y="2570163"/>
          <a:ext cx="152400" cy="203200"/>
        </p:xfrm>
        <a:graphic>
          <a:graphicData uri="http://schemas.openxmlformats.org/presentationml/2006/ole">
            <mc:AlternateContent xmlns:mc="http://schemas.openxmlformats.org/markup-compatibility/2006">
              <mc:Choice xmlns:v="urn:schemas-microsoft-com:vml" Requires="v">
                <p:oleObj spid="_x0000_s36202" name="Equation" r:id="rId5" imgW="152280" imgH="203040" progId="Equation.DSMT4">
                  <p:embed/>
                </p:oleObj>
              </mc:Choice>
              <mc:Fallback>
                <p:oleObj name="Equation" r:id="rId5" imgW="152280" imgH="203040" progId="Equation.DSMT4">
                  <p:embed/>
                  <p:pic>
                    <p:nvPicPr>
                      <p:cNvPr id="18" name="Object 17"/>
                      <p:cNvPicPr/>
                      <p:nvPr/>
                    </p:nvPicPr>
                    <p:blipFill>
                      <a:blip r:embed="rId6"/>
                      <a:stretch>
                        <a:fillRect/>
                      </a:stretch>
                    </p:blipFill>
                    <p:spPr>
                      <a:xfrm>
                        <a:off x="3538538" y="2570163"/>
                        <a:ext cx="152400" cy="203200"/>
                      </a:xfrm>
                      <a:prstGeom prst="rect">
                        <a:avLst/>
                      </a:prstGeom>
                    </p:spPr>
                  </p:pic>
                </p:oleObj>
              </mc:Fallback>
            </mc:AlternateContent>
          </a:graphicData>
        </a:graphic>
      </p:graphicFrame>
      <p:graphicFrame>
        <p:nvGraphicFramePr>
          <p:cNvPr id="19" name="Object 18"/>
          <p:cNvGraphicFramePr>
            <a:graphicFrameLocks noChangeAspect="1"/>
          </p:cNvGraphicFramePr>
          <p:nvPr/>
        </p:nvGraphicFramePr>
        <p:xfrm>
          <a:off x="2718567" y="992516"/>
          <a:ext cx="254000" cy="241300"/>
        </p:xfrm>
        <a:graphic>
          <a:graphicData uri="http://schemas.openxmlformats.org/presentationml/2006/ole">
            <mc:AlternateContent xmlns:mc="http://schemas.openxmlformats.org/markup-compatibility/2006">
              <mc:Choice xmlns:v="urn:schemas-microsoft-com:vml" Requires="v">
                <p:oleObj spid="_x0000_s36203" name="Equation" r:id="rId7" imgW="253800" imgH="241200" progId="Equation.DSMT4">
                  <p:embed/>
                </p:oleObj>
              </mc:Choice>
              <mc:Fallback>
                <p:oleObj name="Equation" r:id="rId7" imgW="253800" imgH="241200" progId="Equation.DSMT4">
                  <p:embed/>
                  <p:pic>
                    <p:nvPicPr>
                      <p:cNvPr id="19" name="Object 18"/>
                      <p:cNvPicPr/>
                      <p:nvPr/>
                    </p:nvPicPr>
                    <p:blipFill>
                      <a:blip r:embed="rId8"/>
                      <a:stretch>
                        <a:fillRect/>
                      </a:stretch>
                    </p:blipFill>
                    <p:spPr>
                      <a:xfrm>
                        <a:off x="2718567" y="992516"/>
                        <a:ext cx="254000" cy="241300"/>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483013597"/>
              </p:ext>
            </p:extLst>
          </p:nvPr>
        </p:nvGraphicFramePr>
        <p:xfrm>
          <a:off x="1705851" y="2324046"/>
          <a:ext cx="266700" cy="279400"/>
        </p:xfrm>
        <a:graphic>
          <a:graphicData uri="http://schemas.openxmlformats.org/presentationml/2006/ole">
            <mc:AlternateContent xmlns:mc="http://schemas.openxmlformats.org/markup-compatibility/2006">
              <mc:Choice xmlns:v="urn:schemas-microsoft-com:vml" Requires="v">
                <p:oleObj spid="_x0000_s36204" name="Equation" r:id="rId9" imgW="266400" imgH="279360" progId="Equation.DSMT4">
                  <p:embed/>
                </p:oleObj>
              </mc:Choice>
              <mc:Fallback>
                <p:oleObj name="Equation" r:id="rId9" imgW="266400" imgH="279360" progId="Equation.DSMT4">
                  <p:embed/>
                  <p:pic>
                    <p:nvPicPr>
                      <p:cNvPr id="0" name=""/>
                      <p:cNvPicPr/>
                      <p:nvPr/>
                    </p:nvPicPr>
                    <p:blipFill>
                      <a:blip r:embed="rId10"/>
                      <a:stretch>
                        <a:fillRect/>
                      </a:stretch>
                    </p:blipFill>
                    <p:spPr>
                      <a:xfrm>
                        <a:off x="1705851" y="2324046"/>
                        <a:ext cx="266700" cy="2794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337511757"/>
              </p:ext>
            </p:extLst>
          </p:nvPr>
        </p:nvGraphicFramePr>
        <p:xfrm>
          <a:off x="3765878" y="2287261"/>
          <a:ext cx="266700" cy="279400"/>
        </p:xfrm>
        <a:graphic>
          <a:graphicData uri="http://schemas.openxmlformats.org/presentationml/2006/ole">
            <mc:AlternateContent xmlns:mc="http://schemas.openxmlformats.org/markup-compatibility/2006">
              <mc:Choice xmlns:v="urn:schemas-microsoft-com:vml" Requires="v">
                <p:oleObj spid="_x0000_s36205" name="Equation" r:id="rId11" imgW="266400" imgH="279360" progId="Equation.DSMT4">
                  <p:embed/>
                </p:oleObj>
              </mc:Choice>
              <mc:Fallback>
                <p:oleObj name="Equation" r:id="rId11" imgW="266400" imgH="279360" progId="Equation.DSMT4">
                  <p:embed/>
                  <p:pic>
                    <p:nvPicPr>
                      <p:cNvPr id="2" name="Object 1"/>
                      <p:cNvPicPr/>
                      <p:nvPr/>
                    </p:nvPicPr>
                    <p:blipFill>
                      <a:blip r:embed="rId12"/>
                      <a:stretch>
                        <a:fillRect/>
                      </a:stretch>
                    </p:blipFill>
                    <p:spPr>
                      <a:xfrm>
                        <a:off x="3765878" y="2287261"/>
                        <a:ext cx="266700" cy="2794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717865482"/>
              </p:ext>
            </p:extLst>
          </p:nvPr>
        </p:nvGraphicFramePr>
        <p:xfrm>
          <a:off x="2362748" y="1246736"/>
          <a:ext cx="266700" cy="279400"/>
        </p:xfrm>
        <a:graphic>
          <a:graphicData uri="http://schemas.openxmlformats.org/presentationml/2006/ole">
            <mc:AlternateContent xmlns:mc="http://schemas.openxmlformats.org/markup-compatibility/2006">
              <mc:Choice xmlns:v="urn:schemas-microsoft-com:vml" Requires="v">
                <p:oleObj spid="_x0000_s36206" name="Equation" r:id="rId13" imgW="266400" imgH="279360" progId="Equation.DSMT4">
                  <p:embed/>
                </p:oleObj>
              </mc:Choice>
              <mc:Fallback>
                <p:oleObj name="Equation" r:id="rId13" imgW="266400" imgH="279360" progId="Equation.DSMT4">
                  <p:embed/>
                  <p:pic>
                    <p:nvPicPr>
                      <p:cNvPr id="2" name="Object 1"/>
                      <p:cNvPicPr/>
                      <p:nvPr/>
                    </p:nvPicPr>
                    <p:blipFill>
                      <a:blip r:embed="rId14"/>
                      <a:stretch>
                        <a:fillRect/>
                      </a:stretch>
                    </p:blipFill>
                    <p:spPr>
                      <a:xfrm>
                        <a:off x="2362748" y="1246736"/>
                        <a:ext cx="266700" cy="2794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137393383"/>
              </p:ext>
            </p:extLst>
          </p:nvPr>
        </p:nvGraphicFramePr>
        <p:xfrm>
          <a:off x="2820440" y="2256221"/>
          <a:ext cx="139700" cy="152400"/>
        </p:xfrm>
        <a:graphic>
          <a:graphicData uri="http://schemas.openxmlformats.org/presentationml/2006/ole">
            <mc:AlternateContent xmlns:mc="http://schemas.openxmlformats.org/markup-compatibility/2006">
              <mc:Choice xmlns:v="urn:schemas-microsoft-com:vml" Requires="v">
                <p:oleObj spid="_x0000_s36207" name="Equation" r:id="rId15" imgW="139680" imgH="152280" progId="Equation.DSMT4">
                  <p:embed/>
                </p:oleObj>
              </mc:Choice>
              <mc:Fallback>
                <p:oleObj name="Equation" r:id="rId15" imgW="139680" imgH="152280" progId="Equation.DSMT4">
                  <p:embed/>
                  <p:pic>
                    <p:nvPicPr>
                      <p:cNvPr id="2" name="Object 1"/>
                      <p:cNvPicPr/>
                      <p:nvPr/>
                    </p:nvPicPr>
                    <p:blipFill>
                      <a:blip r:embed="rId16"/>
                      <a:stretch>
                        <a:fillRect/>
                      </a:stretch>
                    </p:blipFill>
                    <p:spPr>
                      <a:xfrm>
                        <a:off x="2820440" y="2256221"/>
                        <a:ext cx="139700" cy="1524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787428474"/>
              </p:ext>
            </p:extLst>
          </p:nvPr>
        </p:nvGraphicFramePr>
        <p:xfrm>
          <a:off x="2334337" y="1785883"/>
          <a:ext cx="139700" cy="152400"/>
        </p:xfrm>
        <a:graphic>
          <a:graphicData uri="http://schemas.openxmlformats.org/presentationml/2006/ole">
            <mc:AlternateContent xmlns:mc="http://schemas.openxmlformats.org/markup-compatibility/2006">
              <mc:Choice xmlns:v="urn:schemas-microsoft-com:vml" Requires="v">
                <p:oleObj spid="_x0000_s36208" name="Equation" r:id="rId17" imgW="139680" imgH="152280" progId="Equation.DSMT4">
                  <p:embed/>
                </p:oleObj>
              </mc:Choice>
              <mc:Fallback>
                <p:oleObj name="Equation" r:id="rId17" imgW="139680" imgH="152280" progId="Equation.DSMT4">
                  <p:embed/>
                  <p:pic>
                    <p:nvPicPr>
                      <p:cNvPr id="20" name="Object 19"/>
                      <p:cNvPicPr/>
                      <p:nvPr/>
                    </p:nvPicPr>
                    <p:blipFill>
                      <a:blip r:embed="rId18"/>
                      <a:stretch>
                        <a:fillRect/>
                      </a:stretch>
                    </p:blipFill>
                    <p:spPr>
                      <a:xfrm>
                        <a:off x="2334337" y="1785883"/>
                        <a:ext cx="139700" cy="1524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772796640"/>
              </p:ext>
            </p:extLst>
          </p:nvPr>
        </p:nvGraphicFramePr>
        <p:xfrm>
          <a:off x="3298661" y="1741214"/>
          <a:ext cx="139700" cy="152400"/>
        </p:xfrm>
        <a:graphic>
          <a:graphicData uri="http://schemas.openxmlformats.org/presentationml/2006/ole">
            <mc:AlternateContent xmlns:mc="http://schemas.openxmlformats.org/markup-compatibility/2006">
              <mc:Choice xmlns:v="urn:schemas-microsoft-com:vml" Requires="v">
                <p:oleObj spid="_x0000_s36209" name="Equation" r:id="rId19" imgW="139680" imgH="152280" progId="Equation.DSMT4">
                  <p:embed/>
                </p:oleObj>
              </mc:Choice>
              <mc:Fallback>
                <p:oleObj name="Equation" r:id="rId19" imgW="139680" imgH="152280" progId="Equation.DSMT4">
                  <p:embed/>
                  <p:pic>
                    <p:nvPicPr>
                      <p:cNvPr id="20" name="Object 19"/>
                      <p:cNvPicPr/>
                      <p:nvPr/>
                    </p:nvPicPr>
                    <p:blipFill>
                      <a:blip r:embed="rId18"/>
                      <a:stretch>
                        <a:fillRect/>
                      </a:stretch>
                    </p:blipFill>
                    <p:spPr>
                      <a:xfrm>
                        <a:off x="3298661" y="1741214"/>
                        <a:ext cx="139700" cy="1524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91044727"/>
              </p:ext>
            </p:extLst>
          </p:nvPr>
        </p:nvGraphicFramePr>
        <p:xfrm>
          <a:off x="2787759" y="1534457"/>
          <a:ext cx="152400" cy="203200"/>
        </p:xfrm>
        <a:graphic>
          <a:graphicData uri="http://schemas.openxmlformats.org/presentationml/2006/ole">
            <mc:AlternateContent xmlns:mc="http://schemas.openxmlformats.org/markup-compatibility/2006">
              <mc:Choice xmlns:v="urn:schemas-microsoft-com:vml" Requires="v">
                <p:oleObj spid="_x0000_s36210" name="Equation" r:id="rId20" imgW="152280" imgH="203040" progId="Equation.DSMT4">
                  <p:embed/>
                </p:oleObj>
              </mc:Choice>
              <mc:Fallback>
                <p:oleObj name="Equation" r:id="rId20" imgW="152280" imgH="203040" progId="Equation.DSMT4">
                  <p:embed/>
                  <p:pic>
                    <p:nvPicPr>
                      <p:cNvPr id="0" name=""/>
                      <p:cNvPicPr/>
                      <p:nvPr/>
                    </p:nvPicPr>
                    <p:blipFill>
                      <a:blip r:embed="rId21"/>
                      <a:stretch>
                        <a:fillRect/>
                      </a:stretch>
                    </p:blipFill>
                    <p:spPr>
                      <a:xfrm>
                        <a:off x="2787759" y="1534457"/>
                        <a:ext cx="152400" cy="2032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03340774"/>
              </p:ext>
            </p:extLst>
          </p:nvPr>
        </p:nvGraphicFramePr>
        <p:xfrm>
          <a:off x="3263352" y="2207118"/>
          <a:ext cx="152400" cy="203200"/>
        </p:xfrm>
        <a:graphic>
          <a:graphicData uri="http://schemas.openxmlformats.org/presentationml/2006/ole">
            <mc:AlternateContent xmlns:mc="http://schemas.openxmlformats.org/markup-compatibility/2006">
              <mc:Choice xmlns:v="urn:schemas-microsoft-com:vml" Requires="v">
                <p:oleObj spid="_x0000_s36211" name="Equation" r:id="rId22" imgW="152280" imgH="203040" progId="Equation.DSMT4">
                  <p:embed/>
                </p:oleObj>
              </mc:Choice>
              <mc:Fallback>
                <p:oleObj name="Equation" r:id="rId22" imgW="152280" imgH="203040" progId="Equation.DSMT4">
                  <p:embed/>
                  <p:pic>
                    <p:nvPicPr>
                      <p:cNvPr id="4" name="Object 3"/>
                      <p:cNvPicPr/>
                      <p:nvPr/>
                    </p:nvPicPr>
                    <p:blipFill>
                      <a:blip r:embed="rId21"/>
                      <a:stretch>
                        <a:fillRect/>
                      </a:stretch>
                    </p:blipFill>
                    <p:spPr>
                      <a:xfrm>
                        <a:off x="3263352" y="2207118"/>
                        <a:ext cx="152400" cy="2032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891451251"/>
              </p:ext>
            </p:extLst>
          </p:nvPr>
        </p:nvGraphicFramePr>
        <p:xfrm>
          <a:off x="2335814" y="2217628"/>
          <a:ext cx="152400" cy="203200"/>
        </p:xfrm>
        <a:graphic>
          <a:graphicData uri="http://schemas.openxmlformats.org/presentationml/2006/ole">
            <mc:AlternateContent xmlns:mc="http://schemas.openxmlformats.org/markup-compatibility/2006">
              <mc:Choice xmlns:v="urn:schemas-microsoft-com:vml" Requires="v">
                <p:oleObj spid="_x0000_s36212" name="Equation" r:id="rId23" imgW="152280" imgH="203040" progId="Equation.DSMT4">
                  <p:embed/>
                </p:oleObj>
              </mc:Choice>
              <mc:Fallback>
                <p:oleObj name="Equation" r:id="rId23" imgW="152280" imgH="203040" progId="Equation.DSMT4">
                  <p:embed/>
                  <p:pic>
                    <p:nvPicPr>
                      <p:cNvPr id="4" name="Object 3"/>
                      <p:cNvPicPr/>
                      <p:nvPr/>
                    </p:nvPicPr>
                    <p:blipFill>
                      <a:blip r:embed="rId21"/>
                      <a:stretch>
                        <a:fillRect/>
                      </a:stretch>
                    </p:blipFill>
                    <p:spPr>
                      <a:xfrm>
                        <a:off x="2335814" y="2217628"/>
                        <a:ext cx="152400" cy="203200"/>
                      </a:xfrm>
                      <a:prstGeom prst="rect">
                        <a:avLst/>
                      </a:prstGeom>
                    </p:spPr>
                  </p:pic>
                </p:oleObj>
              </mc:Fallback>
            </mc:AlternateContent>
          </a:graphicData>
        </a:graphic>
      </p:graphicFrame>
    </p:spTree>
    <p:extLst>
      <p:ext uri="{BB962C8B-B14F-4D97-AF65-F5344CB8AC3E}">
        <p14:creationId xmlns:p14="http://schemas.microsoft.com/office/powerpoint/2010/main" val="4285458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14855" y="362607"/>
            <a:ext cx="1313886" cy="1370442"/>
            <a:chOff x="614855" y="362607"/>
            <a:chExt cx="1313886" cy="1370442"/>
          </a:xfrm>
        </p:grpSpPr>
        <p:cxnSp>
          <p:nvCxnSpPr>
            <p:cNvPr id="4" name="Straight Connector 3"/>
            <p:cNvCxnSpPr/>
            <p:nvPr/>
          </p:nvCxnSpPr>
          <p:spPr>
            <a:xfrm>
              <a:off x="977462" y="433552"/>
              <a:ext cx="0" cy="12454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14855" y="1347952"/>
              <a:ext cx="12139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23849" y="1363717"/>
              <a:ext cx="304892" cy="369332"/>
            </a:xfrm>
            <a:prstGeom prst="rect">
              <a:avLst/>
            </a:prstGeom>
            <a:noFill/>
          </p:spPr>
          <p:txBody>
            <a:bodyPr wrap="none" rtlCol="0">
              <a:spAutoFit/>
            </a:bodyPr>
            <a:lstStyle/>
            <a:p>
              <a:r>
                <a:rPr lang="en-AU" dirty="0"/>
                <a:t>X</a:t>
              </a:r>
              <a:endParaRPr lang="en-US" dirty="0"/>
            </a:p>
          </p:txBody>
        </p:sp>
        <p:sp>
          <p:nvSpPr>
            <p:cNvPr id="7" name="TextBox 6"/>
            <p:cNvSpPr txBox="1"/>
            <p:nvPr/>
          </p:nvSpPr>
          <p:spPr>
            <a:xfrm>
              <a:off x="677917" y="362607"/>
              <a:ext cx="296876" cy="369332"/>
            </a:xfrm>
            <a:prstGeom prst="rect">
              <a:avLst/>
            </a:prstGeom>
            <a:noFill/>
          </p:spPr>
          <p:txBody>
            <a:bodyPr wrap="none" rtlCol="0">
              <a:spAutoFit/>
            </a:bodyPr>
            <a:lstStyle/>
            <a:p>
              <a:r>
                <a:rPr lang="en-AU" dirty="0"/>
                <a:t>Y</a:t>
              </a:r>
              <a:endParaRPr lang="en-US" dirty="0"/>
            </a:p>
          </p:txBody>
        </p:sp>
        <p:cxnSp>
          <p:nvCxnSpPr>
            <p:cNvPr id="8" name="Straight Arrow Connector 7"/>
            <p:cNvCxnSpPr/>
            <p:nvPr/>
          </p:nvCxnSpPr>
          <p:spPr>
            <a:xfrm>
              <a:off x="961697" y="1347952"/>
              <a:ext cx="53602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200000">
              <a:off x="712076" y="1082566"/>
              <a:ext cx="53602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825020402"/>
                </p:ext>
              </p:extLst>
            </p:nvPr>
          </p:nvGraphicFramePr>
          <p:xfrm>
            <a:off x="1184494" y="1414463"/>
            <a:ext cx="127000" cy="254000"/>
          </p:xfrm>
          <a:graphic>
            <a:graphicData uri="http://schemas.openxmlformats.org/presentationml/2006/ole">
              <mc:AlternateContent xmlns:mc="http://schemas.openxmlformats.org/markup-compatibility/2006">
                <mc:Choice xmlns:v="urn:schemas-microsoft-com:vml" Requires="v">
                  <p:oleObj spid="_x0000_s52327" name="Equation" r:id="rId3" imgW="126720" imgH="253800" progId="Equation.DSMT4">
                    <p:embed/>
                  </p:oleObj>
                </mc:Choice>
                <mc:Fallback>
                  <p:oleObj name="Equation" r:id="rId3" imgW="126720" imgH="253800" progId="Equation.DSMT4">
                    <p:embed/>
                    <p:pic>
                      <p:nvPicPr>
                        <p:cNvPr id="30" name="Object 29"/>
                        <p:cNvPicPr/>
                        <p:nvPr/>
                      </p:nvPicPr>
                      <p:blipFill>
                        <a:blip r:embed="rId4"/>
                        <a:stretch>
                          <a:fillRect/>
                        </a:stretch>
                      </p:blipFill>
                      <p:spPr>
                        <a:xfrm>
                          <a:off x="1184494" y="1414463"/>
                          <a:ext cx="127000" cy="2540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873096822"/>
                </p:ext>
              </p:extLst>
            </p:nvPr>
          </p:nvGraphicFramePr>
          <p:xfrm>
            <a:off x="746125" y="922448"/>
            <a:ext cx="152400" cy="292100"/>
          </p:xfrm>
          <a:graphic>
            <a:graphicData uri="http://schemas.openxmlformats.org/presentationml/2006/ole">
              <mc:AlternateContent xmlns:mc="http://schemas.openxmlformats.org/markup-compatibility/2006">
                <mc:Choice xmlns:v="urn:schemas-microsoft-com:vml" Requires="v">
                  <p:oleObj spid="_x0000_s52328" name="Equation" r:id="rId5" imgW="152280" imgH="291960" progId="Equation.DSMT4">
                    <p:embed/>
                  </p:oleObj>
                </mc:Choice>
                <mc:Fallback>
                  <p:oleObj name="Equation" r:id="rId5" imgW="152280" imgH="291960" progId="Equation.DSMT4">
                    <p:embed/>
                    <p:pic>
                      <p:nvPicPr>
                        <p:cNvPr id="31" name="Object 30"/>
                        <p:cNvPicPr/>
                        <p:nvPr/>
                      </p:nvPicPr>
                      <p:blipFill>
                        <a:blip r:embed="rId6"/>
                        <a:stretch>
                          <a:fillRect/>
                        </a:stretch>
                      </p:blipFill>
                      <p:spPr>
                        <a:xfrm>
                          <a:off x="746125" y="922448"/>
                          <a:ext cx="152400" cy="292100"/>
                        </a:xfrm>
                        <a:prstGeom prst="rect">
                          <a:avLst/>
                        </a:prstGeom>
                      </p:spPr>
                    </p:pic>
                  </p:oleObj>
                </mc:Fallback>
              </mc:AlternateContent>
            </a:graphicData>
          </a:graphic>
        </p:graphicFrame>
      </p:grpSp>
      <p:cxnSp>
        <p:nvCxnSpPr>
          <p:cNvPr id="14" name="Straight Connector 13"/>
          <p:cNvCxnSpPr/>
          <p:nvPr/>
        </p:nvCxnSpPr>
        <p:spPr>
          <a:xfrm>
            <a:off x="4319752" y="693683"/>
            <a:ext cx="0" cy="1860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026979" y="890752"/>
            <a:ext cx="1513490" cy="7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429000" y="898634"/>
            <a:ext cx="890752" cy="12533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259316" y="838194"/>
            <a:ext cx="126124" cy="1261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21117" y="898633"/>
            <a:ext cx="890752" cy="1253359"/>
          </a:xfrm>
          <a:prstGeom prst="rect">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a:off x="3421117" y="893379"/>
            <a:ext cx="893379" cy="13138"/>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319752" y="906517"/>
            <a:ext cx="1" cy="1253359"/>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noChangeAspect="1"/>
          </p:cNvGraphicFramePr>
          <p:nvPr>
            <p:extLst>
              <p:ext uri="{D42A27DB-BD31-4B8C-83A1-F6EECF244321}">
                <p14:modId xmlns:p14="http://schemas.microsoft.com/office/powerpoint/2010/main" val="4103229654"/>
              </p:ext>
            </p:extLst>
          </p:nvPr>
        </p:nvGraphicFramePr>
        <p:xfrm>
          <a:off x="3535199" y="944235"/>
          <a:ext cx="622300" cy="292100"/>
        </p:xfrm>
        <a:graphic>
          <a:graphicData uri="http://schemas.openxmlformats.org/presentationml/2006/ole">
            <mc:AlternateContent xmlns:mc="http://schemas.openxmlformats.org/markup-compatibility/2006">
              <mc:Choice xmlns:v="urn:schemas-microsoft-com:vml" Requires="v">
                <p:oleObj spid="_x0000_s52329" name="Equation" r:id="rId7" imgW="622080" imgH="291960" progId="Equation.DSMT4">
                  <p:embed/>
                </p:oleObj>
              </mc:Choice>
              <mc:Fallback>
                <p:oleObj name="Equation" r:id="rId7" imgW="622080" imgH="291960" progId="Equation.DSMT4">
                  <p:embed/>
                  <p:pic>
                    <p:nvPicPr>
                      <p:cNvPr id="24" name="Object 23"/>
                      <p:cNvPicPr/>
                      <p:nvPr/>
                    </p:nvPicPr>
                    <p:blipFill>
                      <a:blip r:embed="rId8"/>
                      <a:stretch>
                        <a:fillRect/>
                      </a:stretch>
                    </p:blipFill>
                    <p:spPr>
                      <a:xfrm>
                        <a:off x="3535199" y="944235"/>
                        <a:ext cx="622300" cy="2921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1901190547"/>
              </p:ext>
            </p:extLst>
          </p:nvPr>
        </p:nvGraphicFramePr>
        <p:xfrm>
          <a:off x="3800913" y="1609780"/>
          <a:ext cx="317500" cy="304800"/>
        </p:xfrm>
        <a:graphic>
          <a:graphicData uri="http://schemas.openxmlformats.org/presentationml/2006/ole">
            <mc:AlternateContent xmlns:mc="http://schemas.openxmlformats.org/markup-compatibility/2006">
              <mc:Choice xmlns:v="urn:schemas-microsoft-com:vml" Requires="v">
                <p:oleObj spid="_x0000_s52330" name="Equation" r:id="rId9" imgW="317160" imgH="304560" progId="Equation.DSMT4">
                  <p:embed/>
                </p:oleObj>
              </mc:Choice>
              <mc:Fallback>
                <p:oleObj name="Equation" r:id="rId9" imgW="317160" imgH="304560" progId="Equation.DSMT4">
                  <p:embed/>
                  <p:pic>
                    <p:nvPicPr>
                      <p:cNvPr id="0" name=""/>
                      <p:cNvPicPr/>
                      <p:nvPr/>
                    </p:nvPicPr>
                    <p:blipFill>
                      <a:blip r:embed="rId10"/>
                      <a:stretch>
                        <a:fillRect/>
                      </a:stretch>
                    </p:blipFill>
                    <p:spPr>
                      <a:xfrm>
                        <a:off x="3800913" y="1609780"/>
                        <a:ext cx="317500" cy="304800"/>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3887422025"/>
              </p:ext>
            </p:extLst>
          </p:nvPr>
        </p:nvGraphicFramePr>
        <p:xfrm>
          <a:off x="527050" y="1846263"/>
          <a:ext cx="2514600" cy="304800"/>
        </p:xfrm>
        <a:graphic>
          <a:graphicData uri="http://schemas.openxmlformats.org/presentationml/2006/ole">
            <mc:AlternateContent xmlns:mc="http://schemas.openxmlformats.org/markup-compatibility/2006">
              <mc:Choice xmlns:v="urn:schemas-microsoft-com:vml" Requires="v">
                <p:oleObj spid="_x0000_s52331" name="Equation" r:id="rId11" imgW="2514600" imgH="304560" progId="Equation.DSMT4">
                  <p:embed/>
                </p:oleObj>
              </mc:Choice>
              <mc:Fallback>
                <p:oleObj name="Equation" r:id="rId11" imgW="2514600" imgH="304560" progId="Equation.DSMT4">
                  <p:embed/>
                  <p:pic>
                    <p:nvPicPr>
                      <p:cNvPr id="0" name=""/>
                      <p:cNvPicPr/>
                      <p:nvPr/>
                    </p:nvPicPr>
                    <p:blipFill>
                      <a:blip r:embed="rId12"/>
                      <a:stretch>
                        <a:fillRect/>
                      </a:stretch>
                    </p:blipFill>
                    <p:spPr>
                      <a:xfrm>
                        <a:off x="527050" y="1846263"/>
                        <a:ext cx="2514600" cy="3048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22614159"/>
              </p:ext>
            </p:extLst>
          </p:nvPr>
        </p:nvGraphicFramePr>
        <p:xfrm>
          <a:off x="514023" y="2303901"/>
          <a:ext cx="1625600" cy="635000"/>
        </p:xfrm>
        <a:graphic>
          <a:graphicData uri="http://schemas.openxmlformats.org/presentationml/2006/ole">
            <mc:AlternateContent xmlns:mc="http://schemas.openxmlformats.org/markup-compatibility/2006">
              <mc:Choice xmlns:v="urn:schemas-microsoft-com:vml" Requires="v">
                <p:oleObj spid="_x0000_s52332" name="Equation" r:id="rId13" imgW="1625400" imgH="634680" progId="Equation.DSMT4">
                  <p:embed/>
                </p:oleObj>
              </mc:Choice>
              <mc:Fallback>
                <p:oleObj name="Equation" r:id="rId13" imgW="1625400" imgH="634680" progId="Equation.DSMT4">
                  <p:embed/>
                  <p:pic>
                    <p:nvPicPr>
                      <p:cNvPr id="0" name=""/>
                      <p:cNvPicPr/>
                      <p:nvPr/>
                    </p:nvPicPr>
                    <p:blipFill>
                      <a:blip r:embed="rId14"/>
                      <a:stretch>
                        <a:fillRect/>
                      </a:stretch>
                    </p:blipFill>
                    <p:spPr>
                      <a:xfrm>
                        <a:off x="514023" y="2303901"/>
                        <a:ext cx="1625600" cy="635000"/>
                      </a:xfrm>
                      <a:prstGeom prst="rect">
                        <a:avLst/>
                      </a:prstGeom>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1250094912"/>
              </p:ext>
            </p:extLst>
          </p:nvPr>
        </p:nvGraphicFramePr>
        <p:xfrm>
          <a:off x="503511" y="3000540"/>
          <a:ext cx="3733800" cy="381000"/>
        </p:xfrm>
        <a:graphic>
          <a:graphicData uri="http://schemas.openxmlformats.org/presentationml/2006/ole">
            <mc:AlternateContent xmlns:mc="http://schemas.openxmlformats.org/markup-compatibility/2006">
              <mc:Choice xmlns:v="urn:schemas-microsoft-com:vml" Requires="v">
                <p:oleObj spid="_x0000_s52333" name="Equation" r:id="rId15" imgW="3733560" imgH="380880" progId="Equation.DSMT4">
                  <p:embed/>
                </p:oleObj>
              </mc:Choice>
              <mc:Fallback>
                <p:oleObj name="Equation" r:id="rId15" imgW="3733560" imgH="380880" progId="Equation.DSMT4">
                  <p:embed/>
                  <p:pic>
                    <p:nvPicPr>
                      <p:cNvPr id="37" name="Object 36"/>
                      <p:cNvPicPr/>
                      <p:nvPr/>
                    </p:nvPicPr>
                    <p:blipFill>
                      <a:blip r:embed="rId16"/>
                      <a:stretch>
                        <a:fillRect/>
                      </a:stretch>
                    </p:blipFill>
                    <p:spPr>
                      <a:xfrm>
                        <a:off x="503511" y="3000540"/>
                        <a:ext cx="3733800" cy="381000"/>
                      </a:xfrm>
                      <a:prstGeom prst="rect">
                        <a:avLst/>
                      </a:prstGeom>
                    </p:spPr>
                  </p:pic>
                </p:oleObj>
              </mc:Fallback>
            </mc:AlternateContent>
          </a:graphicData>
        </a:graphic>
      </p:graphicFrame>
      <p:sp>
        <p:nvSpPr>
          <p:cNvPr id="40" name="TextBox 39"/>
          <p:cNvSpPr txBox="1"/>
          <p:nvPr/>
        </p:nvSpPr>
        <p:spPr>
          <a:xfrm>
            <a:off x="4303986" y="536028"/>
            <a:ext cx="308098" cy="369332"/>
          </a:xfrm>
          <a:prstGeom prst="rect">
            <a:avLst/>
          </a:prstGeom>
          <a:noFill/>
        </p:spPr>
        <p:txBody>
          <a:bodyPr wrap="none" rtlCol="0">
            <a:spAutoFit/>
          </a:bodyPr>
          <a:lstStyle/>
          <a:p>
            <a:r>
              <a:rPr lang="en-AU" dirty="0"/>
              <a:t>C</a:t>
            </a:r>
            <a:endParaRPr lang="en-US" dirty="0"/>
          </a:p>
        </p:txBody>
      </p:sp>
      <p:cxnSp>
        <p:nvCxnSpPr>
          <p:cNvPr id="44" name="Straight Arrow Connector 43"/>
          <p:cNvCxnSpPr/>
          <p:nvPr/>
        </p:nvCxnSpPr>
        <p:spPr>
          <a:xfrm flipH="1">
            <a:off x="1962807" y="4322379"/>
            <a:ext cx="1658007" cy="13138"/>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3565634" y="4267193"/>
            <a:ext cx="126124" cy="1261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47393" y="3857298"/>
            <a:ext cx="308098" cy="369332"/>
          </a:xfrm>
          <a:prstGeom prst="rect">
            <a:avLst/>
          </a:prstGeom>
          <a:noFill/>
        </p:spPr>
        <p:txBody>
          <a:bodyPr wrap="none" rtlCol="0">
            <a:spAutoFit/>
          </a:bodyPr>
          <a:lstStyle/>
          <a:p>
            <a:r>
              <a:rPr lang="en-AU" dirty="0"/>
              <a:t>C</a:t>
            </a:r>
            <a:endParaRPr lang="en-US" dirty="0"/>
          </a:p>
        </p:txBody>
      </p:sp>
      <p:grpSp>
        <p:nvGrpSpPr>
          <p:cNvPr id="48" name="Group 47"/>
          <p:cNvGrpSpPr/>
          <p:nvPr/>
        </p:nvGrpSpPr>
        <p:grpSpPr>
          <a:xfrm>
            <a:off x="317938" y="3707524"/>
            <a:ext cx="1313886" cy="1370442"/>
            <a:chOff x="614855" y="362607"/>
            <a:chExt cx="1313886" cy="1370442"/>
          </a:xfrm>
        </p:grpSpPr>
        <p:cxnSp>
          <p:nvCxnSpPr>
            <p:cNvPr id="49" name="Straight Connector 48"/>
            <p:cNvCxnSpPr/>
            <p:nvPr/>
          </p:nvCxnSpPr>
          <p:spPr>
            <a:xfrm>
              <a:off x="977462" y="433552"/>
              <a:ext cx="0" cy="12454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14855" y="1347952"/>
              <a:ext cx="12139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623849" y="1363717"/>
              <a:ext cx="304892" cy="369332"/>
            </a:xfrm>
            <a:prstGeom prst="rect">
              <a:avLst/>
            </a:prstGeom>
            <a:noFill/>
          </p:spPr>
          <p:txBody>
            <a:bodyPr wrap="none" rtlCol="0">
              <a:spAutoFit/>
            </a:bodyPr>
            <a:lstStyle/>
            <a:p>
              <a:r>
                <a:rPr lang="en-AU" dirty="0"/>
                <a:t>X</a:t>
              </a:r>
              <a:endParaRPr lang="en-US" dirty="0"/>
            </a:p>
          </p:txBody>
        </p:sp>
        <p:sp>
          <p:nvSpPr>
            <p:cNvPr id="52" name="TextBox 51"/>
            <p:cNvSpPr txBox="1"/>
            <p:nvPr/>
          </p:nvSpPr>
          <p:spPr>
            <a:xfrm>
              <a:off x="677917" y="362607"/>
              <a:ext cx="296876" cy="369332"/>
            </a:xfrm>
            <a:prstGeom prst="rect">
              <a:avLst/>
            </a:prstGeom>
            <a:noFill/>
          </p:spPr>
          <p:txBody>
            <a:bodyPr wrap="none" rtlCol="0">
              <a:spAutoFit/>
            </a:bodyPr>
            <a:lstStyle/>
            <a:p>
              <a:r>
                <a:rPr lang="en-AU" dirty="0"/>
                <a:t>Y</a:t>
              </a:r>
              <a:endParaRPr lang="en-US" dirty="0"/>
            </a:p>
          </p:txBody>
        </p:sp>
        <p:cxnSp>
          <p:nvCxnSpPr>
            <p:cNvPr id="53" name="Straight Arrow Connector 52"/>
            <p:cNvCxnSpPr/>
            <p:nvPr/>
          </p:nvCxnSpPr>
          <p:spPr>
            <a:xfrm>
              <a:off x="961697" y="1347952"/>
              <a:ext cx="53602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16200000">
              <a:off x="712076" y="1082566"/>
              <a:ext cx="53602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Object 54"/>
            <p:cNvGraphicFramePr>
              <a:graphicFrameLocks noChangeAspect="1"/>
            </p:cNvGraphicFramePr>
            <p:nvPr>
              <p:extLst>
                <p:ext uri="{D42A27DB-BD31-4B8C-83A1-F6EECF244321}">
                  <p14:modId xmlns:p14="http://schemas.microsoft.com/office/powerpoint/2010/main" val="1585443923"/>
                </p:ext>
              </p:extLst>
            </p:nvPr>
          </p:nvGraphicFramePr>
          <p:xfrm>
            <a:off x="1184494" y="1414463"/>
            <a:ext cx="127000" cy="254000"/>
          </p:xfrm>
          <a:graphic>
            <a:graphicData uri="http://schemas.openxmlformats.org/presentationml/2006/ole">
              <mc:AlternateContent xmlns:mc="http://schemas.openxmlformats.org/markup-compatibility/2006">
                <mc:Choice xmlns:v="urn:schemas-microsoft-com:vml" Requires="v">
                  <p:oleObj spid="_x0000_s52334" name="Equation" r:id="rId17" imgW="126720" imgH="253800" progId="Equation.DSMT4">
                    <p:embed/>
                  </p:oleObj>
                </mc:Choice>
                <mc:Fallback>
                  <p:oleObj name="Equation" r:id="rId17" imgW="126720" imgH="253800" progId="Equation.DSMT4">
                    <p:embed/>
                    <p:pic>
                      <p:nvPicPr>
                        <p:cNvPr id="10" name="Object 9"/>
                        <p:cNvPicPr/>
                        <p:nvPr/>
                      </p:nvPicPr>
                      <p:blipFill>
                        <a:blip r:embed="rId4"/>
                        <a:stretch>
                          <a:fillRect/>
                        </a:stretch>
                      </p:blipFill>
                      <p:spPr>
                        <a:xfrm>
                          <a:off x="1184494" y="1414463"/>
                          <a:ext cx="127000" cy="254000"/>
                        </a:xfrm>
                        <a:prstGeom prst="rect">
                          <a:avLst/>
                        </a:prstGeom>
                      </p:spPr>
                    </p:pic>
                  </p:oleObj>
                </mc:Fallback>
              </mc:AlternateContent>
            </a:graphicData>
          </a:graphic>
        </p:graphicFrame>
        <p:graphicFrame>
          <p:nvGraphicFramePr>
            <p:cNvPr id="56" name="Object 55"/>
            <p:cNvGraphicFramePr>
              <a:graphicFrameLocks noChangeAspect="1"/>
            </p:cNvGraphicFramePr>
            <p:nvPr>
              <p:extLst>
                <p:ext uri="{D42A27DB-BD31-4B8C-83A1-F6EECF244321}">
                  <p14:modId xmlns:p14="http://schemas.microsoft.com/office/powerpoint/2010/main" val="3747741638"/>
                </p:ext>
              </p:extLst>
            </p:nvPr>
          </p:nvGraphicFramePr>
          <p:xfrm>
            <a:off x="746125" y="922448"/>
            <a:ext cx="152400" cy="292100"/>
          </p:xfrm>
          <a:graphic>
            <a:graphicData uri="http://schemas.openxmlformats.org/presentationml/2006/ole">
              <mc:AlternateContent xmlns:mc="http://schemas.openxmlformats.org/markup-compatibility/2006">
                <mc:Choice xmlns:v="urn:schemas-microsoft-com:vml" Requires="v">
                  <p:oleObj spid="_x0000_s52335" name="Equation" r:id="rId18" imgW="152280" imgH="291960" progId="Equation.DSMT4">
                    <p:embed/>
                  </p:oleObj>
                </mc:Choice>
                <mc:Fallback>
                  <p:oleObj name="Equation" r:id="rId18" imgW="152280" imgH="291960" progId="Equation.DSMT4">
                    <p:embed/>
                    <p:pic>
                      <p:nvPicPr>
                        <p:cNvPr id="11" name="Object 10"/>
                        <p:cNvPicPr/>
                        <p:nvPr/>
                      </p:nvPicPr>
                      <p:blipFill>
                        <a:blip r:embed="rId6"/>
                        <a:stretch>
                          <a:fillRect/>
                        </a:stretch>
                      </p:blipFill>
                      <p:spPr>
                        <a:xfrm>
                          <a:off x="746125" y="922448"/>
                          <a:ext cx="152400" cy="292100"/>
                        </a:xfrm>
                        <a:prstGeom prst="rect">
                          <a:avLst/>
                        </a:prstGeom>
                      </p:spPr>
                    </p:pic>
                  </p:oleObj>
                </mc:Fallback>
              </mc:AlternateContent>
            </a:graphicData>
          </a:graphic>
        </p:graphicFrame>
      </p:grpSp>
      <p:graphicFrame>
        <p:nvGraphicFramePr>
          <p:cNvPr id="57" name="Object 56"/>
          <p:cNvGraphicFramePr>
            <a:graphicFrameLocks noChangeAspect="1"/>
          </p:cNvGraphicFramePr>
          <p:nvPr>
            <p:extLst>
              <p:ext uri="{D42A27DB-BD31-4B8C-83A1-F6EECF244321}">
                <p14:modId xmlns:p14="http://schemas.microsoft.com/office/powerpoint/2010/main" val="184599905"/>
              </p:ext>
            </p:extLst>
          </p:nvPr>
        </p:nvGraphicFramePr>
        <p:xfrm>
          <a:off x="2159110" y="4542166"/>
          <a:ext cx="1409700" cy="304800"/>
        </p:xfrm>
        <a:graphic>
          <a:graphicData uri="http://schemas.openxmlformats.org/presentationml/2006/ole">
            <mc:AlternateContent xmlns:mc="http://schemas.openxmlformats.org/markup-compatibility/2006">
              <mc:Choice xmlns:v="urn:schemas-microsoft-com:vml" Requires="v">
                <p:oleObj spid="_x0000_s52336" name="Equation" r:id="rId19" imgW="1409400" imgH="304560" progId="Equation.DSMT4">
                  <p:embed/>
                </p:oleObj>
              </mc:Choice>
              <mc:Fallback>
                <p:oleObj name="Equation" r:id="rId19" imgW="1409400" imgH="304560" progId="Equation.DSMT4">
                  <p:embed/>
                  <p:pic>
                    <p:nvPicPr>
                      <p:cNvPr id="0" name=""/>
                      <p:cNvPicPr/>
                      <p:nvPr/>
                    </p:nvPicPr>
                    <p:blipFill>
                      <a:blip r:embed="rId20"/>
                      <a:stretch>
                        <a:fillRect/>
                      </a:stretch>
                    </p:blipFill>
                    <p:spPr>
                      <a:xfrm>
                        <a:off x="2159110" y="4542166"/>
                        <a:ext cx="1409700" cy="304800"/>
                      </a:xfrm>
                      <a:prstGeom prst="rect">
                        <a:avLst/>
                      </a:prstGeom>
                    </p:spPr>
                  </p:pic>
                </p:oleObj>
              </mc:Fallback>
            </mc:AlternateContent>
          </a:graphicData>
        </a:graphic>
      </p:graphicFrame>
    </p:spTree>
    <p:extLst>
      <p:ext uri="{BB962C8B-B14F-4D97-AF65-F5344CB8AC3E}">
        <p14:creationId xmlns:p14="http://schemas.microsoft.com/office/powerpoint/2010/main" val="1682616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814143" y="551790"/>
            <a:ext cx="1411014" cy="2104696"/>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14855" y="362607"/>
            <a:ext cx="1313886" cy="1370442"/>
            <a:chOff x="614855" y="362607"/>
            <a:chExt cx="1313886" cy="1370442"/>
          </a:xfrm>
        </p:grpSpPr>
        <p:cxnSp>
          <p:nvCxnSpPr>
            <p:cNvPr id="4" name="Straight Connector 3"/>
            <p:cNvCxnSpPr/>
            <p:nvPr/>
          </p:nvCxnSpPr>
          <p:spPr>
            <a:xfrm>
              <a:off x="977462" y="433552"/>
              <a:ext cx="0" cy="12454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14855" y="1347952"/>
              <a:ext cx="12139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23849" y="1363717"/>
              <a:ext cx="304892" cy="369332"/>
            </a:xfrm>
            <a:prstGeom prst="rect">
              <a:avLst/>
            </a:prstGeom>
            <a:noFill/>
          </p:spPr>
          <p:txBody>
            <a:bodyPr wrap="none" rtlCol="0">
              <a:spAutoFit/>
            </a:bodyPr>
            <a:lstStyle/>
            <a:p>
              <a:r>
                <a:rPr lang="en-AU" dirty="0"/>
                <a:t>X</a:t>
              </a:r>
              <a:endParaRPr lang="en-US" dirty="0"/>
            </a:p>
          </p:txBody>
        </p:sp>
        <p:sp>
          <p:nvSpPr>
            <p:cNvPr id="7" name="TextBox 6"/>
            <p:cNvSpPr txBox="1"/>
            <p:nvPr/>
          </p:nvSpPr>
          <p:spPr>
            <a:xfrm>
              <a:off x="677917" y="362607"/>
              <a:ext cx="296876" cy="369332"/>
            </a:xfrm>
            <a:prstGeom prst="rect">
              <a:avLst/>
            </a:prstGeom>
            <a:noFill/>
          </p:spPr>
          <p:txBody>
            <a:bodyPr wrap="none" rtlCol="0">
              <a:spAutoFit/>
            </a:bodyPr>
            <a:lstStyle/>
            <a:p>
              <a:r>
                <a:rPr lang="en-AU" dirty="0"/>
                <a:t>Y</a:t>
              </a:r>
              <a:endParaRPr lang="en-US" dirty="0"/>
            </a:p>
          </p:txBody>
        </p:sp>
        <p:cxnSp>
          <p:nvCxnSpPr>
            <p:cNvPr id="8" name="Straight Arrow Connector 7"/>
            <p:cNvCxnSpPr/>
            <p:nvPr/>
          </p:nvCxnSpPr>
          <p:spPr>
            <a:xfrm>
              <a:off x="961697" y="1347952"/>
              <a:ext cx="53602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200000">
              <a:off x="712076" y="1082566"/>
              <a:ext cx="53602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nvGraphicFramePr>
          <p:xfrm>
            <a:off x="1184494" y="1414463"/>
            <a:ext cx="127000" cy="254000"/>
          </p:xfrm>
          <a:graphic>
            <a:graphicData uri="http://schemas.openxmlformats.org/presentationml/2006/ole">
              <mc:AlternateContent xmlns:mc="http://schemas.openxmlformats.org/markup-compatibility/2006">
                <mc:Choice xmlns:v="urn:schemas-microsoft-com:vml" Requires="v">
                  <p:oleObj spid="_x0000_s13074" name="Equation" r:id="rId3" imgW="126720" imgH="253800" progId="Equation.DSMT4">
                    <p:embed/>
                  </p:oleObj>
                </mc:Choice>
                <mc:Fallback>
                  <p:oleObj name="Equation" r:id="rId3" imgW="126720" imgH="253800" progId="Equation.DSMT4">
                    <p:embed/>
                    <p:pic>
                      <p:nvPicPr>
                        <p:cNvPr id="10" name="Object 9"/>
                        <p:cNvPicPr/>
                        <p:nvPr/>
                      </p:nvPicPr>
                      <p:blipFill>
                        <a:blip r:embed="rId4"/>
                        <a:stretch>
                          <a:fillRect/>
                        </a:stretch>
                      </p:blipFill>
                      <p:spPr>
                        <a:xfrm>
                          <a:off x="1184494" y="1414463"/>
                          <a:ext cx="127000" cy="254000"/>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746125" y="922448"/>
            <a:ext cx="152400" cy="292100"/>
          </p:xfrm>
          <a:graphic>
            <a:graphicData uri="http://schemas.openxmlformats.org/presentationml/2006/ole">
              <mc:AlternateContent xmlns:mc="http://schemas.openxmlformats.org/markup-compatibility/2006">
                <mc:Choice xmlns:v="urn:schemas-microsoft-com:vml" Requires="v">
                  <p:oleObj spid="_x0000_s13075" name="Equation" r:id="rId5" imgW="152280" imgH="291960" progId="Equation.DSMT4">
                    <p:embed/>
                  </p:oleObj>
                </mc:Choice>
                <mc:Fallback>
                  <p:oleObj name="Equation" r:id="rId5" imgW="152280" imgH="291960" progId="Equation.DSMT4">
                    <p:embed/>
                    <p:pic>
                      <p:nvPicPr>
                        <p:cNvPr id="11" name="Object 10"/>
                        <p:cNvPicPr/>
                        <p:nvPr/>
                      </p:nvPicPr>
                      <p:blipFill>
                        <a:blip r:embed="rId6"/>
                        <a:stretch>
                          <a:fillRect/>
                        </a:stretch>
                      </p:blipFill>
                      <p:spPr>
                        <a:xfrm>
                          <a:off x="746125" y="922448"/>
                          <a:ext cx="152400" cy="292100"/>
                        </a:xfrm>
                        <a:prstGeom prst="rect">
                          <a:avLst/>
                        </a:prstGeom>
                      </p:spPr>
                    </p:pic>
                  </p:oleObj>
                </mc:Fallback>
              </mc:AlternateContent>
            </a:graphicData>
          </a:graphic>
        </p:graphicFrame>
      </p:grpSp>
      <p:cxnSp>
        <p:nvCxnSpPr>
          <p:cNvPr id="14" name="Straight Connector 13"/>
          <p:cNvCxnSpPr/>
          <p:nvPr/>
        </p:nvCxnSpPr>
        <p:spPr>
          <a:xfrm>
            <a:off x="3657599" y="354721"/>
            <a:ext cx="7884" cy="2412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396356" y="1789383"/>
            <a:ext cx="1513490" cy="7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790495" y="536024"/>
            <a:ext cx="859222" cy="12612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565631" y="1713176"/>
            <a:ext cx="126124" cy="1261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766846" y="536022"/>
            <a:ext cx="890752" cy="1253359"/>
          </a:xfrm>
          <a:prstGeom prst="rect">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a:off x="2727433" y="1784128"/>
            <a:ext cx="893379" cy="13138"/>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649715" y="528141"/>
            <a:ext cx="1" cy="1253359"/>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noChangeAspect="1"/>
          </p:cNvGraphicFramePr>
          <p:nvPr>
            <p:extLst>
              <p:ext uri="{D42A27DB-BD31-4B8C-83A1-F6EECF244321}">
                <p14:modId xmlns:p14="http://schemas.microsoft.com/office/powerpoint/2010/main" val="1929288033"/>
              </p:ext>
            </p:extLst>
          </p:nvPr>
        </p:nvGraphicFramePr>
        <p:xfrm>
          <a:off x="2825749" y="1496024"/>
          <a:ext cx="622300" cy="292100"/>
        </p:xfrm>
        <a:graphic>
          <a:graphicData uri="http://schemas.openxmlformats.org/presentationml/2006/ole">
            <mc:AlternateContent xmlns:mc="http://schemas.openxmlformats.org/markup-compatibility/2006">
              <mc:Choice xmlns:v="urn:schemas-microsoft-com:vml" Requires="v">
                <p:oleObj spid="_x0000_s13076" name="Equation" r:id="rId7" imgW="622080" imgH="291960" progId="Equation.DSMT4">
                  <p:embed/>
                </p:oleObj>
              </mc:Choice>
              <mc:Fallback>
                <p:oleObj name="Equation" r:id="rId7" imgW="622080" imgH="291960" progId="Equation.DSMT4">
                  <p:embed/>
                  <p:pic>
                    <p:nvPicPr>
                      <p:cNvPr id="30" name="Object 29"/>
                      <p:cNvPicPr/>
                      <p:nvPr/>
                    </p:nvPicPr>
                    <p:blipFill>
                      <a:blip r:embed="rId8"/>
                      <a:stretch>
                        <a:fillRect/>
                      </a:stretch>
                    </p:blipFill>
                    <p:spPr>
                      <a:xfrm>
                        <a:off x="2825749" y="1496024"/>
                        <a:ext cx="622300" cy="2921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398166427"/>
              </p:ext>
            </p:extLst>
          </p:nvPr>
        </p:nvGraphicFramePr>
        <p:xfrm>
          <a:off x="3099347" y="592913"/>
          <a:ext cx="317500" cy="304800"/>
        </p:xfrm>
        <a:graphic>
          <a:graphicData uri="http://schemas.openxmlformats.org/presentationml/2006/ole">
            <mc:AlternateContent xmlns:mc="http://schemas.openxmlformats.org/markup-compatibility/2006">
              <mc:Choice xmlns:v="urn:schemas-microsoft-com:vml" Requires="v">
                <p:oleObj spid="_x0000_s13077" name="Equation" r:id="rId9" imgW="317160" imgH="304560" progId="Equation.DSMT4">
                  <p:embed/>
                </p:oleObj>
              </mc:Choice>
              <mc:Fallback>
                <p:oleObj name="Equation" r:id="rId9" imgW="317160" imgH="304560" progId="Equation.DSMT4">
                  <p:embed/>
                  <p:pic>
                    <p:nvPicPr>
                      <p:cNvPr id="34" name="Object 33"/>
                      <p:cNvPicPr/>
                      <p:nvPr/>
                    </p:nvPicPr>
                    <p:blipFill>
                      <a:blip r:embed="rId10"/>
                      <a:stretch>
                        <a:fillRect/>
                      </a:stretch>
                    </p:blipFill>
                    <p:spPr>
                      <a:xfrm>
                        <a:off x="3099347" y="592913"/>
                        <a:ext cx="317500" cy="304800"/>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3045256963"/>
              </p:ext>
            </p:extLst>
          </p:nvPr>
        </p:nvGraphicFramePr>
        <p:xfrm>
          <a:off x="685800" y="2398713"/>
          <a:ext cx="2527300" cy="304800"/>
        </p:xfrm>
        <a:graphic>
          <a:graphicData uri="http://schemas.openxmlformats.org/presentationml/2006/ole">
            <mc:AlternateContent xmlns:mc="http://schemas.openxmlformats.org/markup-compatibility/2006">
              <mc:Choice xmlns:v="urn:schemas-microsoft-com:vml" Requires="v">
                <p:oleObj spid="_x0000_s13078" name="Equation" r:id="rId11" imgW="2527200" imgH="304560" progId="Equation.DSMT4">
                  <p:embed/>
                </p:oleObj>
              </mc:Choice>
              <mc:Fallback>
                <p:oleObj name="Equation" r:id="rId11" imgW="2527200" imgH="304560" progId="Equation.DSMT4">
                  <p:embed/>
                  <p:pic>
                    <p:nvPicPr>
                      <p:cNvPr id="37" name="Object 36"/>
                      <p:cNvPicPr/>
                      <p:nvPr/>
                    </p:nvPicPr>
                    <p:blipFill>
                      <a:blip r:embed="rId12"/>
                      <a:stretch>
                        <a:fillRect/>
                      </a:stretch>
                    </p:blipFill>
                    <p:spPr>
                      <a:xfrm>
                        <a:off x="685800" y="2398713"/>
                        <a:ext cx="2527300" cy="3048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69692121"/>
              </p:ext>
            </p:extLst>
          </p:nvPr>
        </p:nvGraphicFramePr>
        <p:xfrm>
          <a:off x="712952" y="2863960"/>
          <a:ext cx="1638300" cy="635000"/>
        </p:xfrm>
        <a:graphic>
          <a:graphicData uri="http://schemas.openxmlformats.org/presentationml/2006/ole">
            <mc:AlternateContent xmlns:mc="http://schemas.openxmlformats.org/markup-compatibility/2006">
              <mc:Choice xmlns:v="urn:schemas-microsoft-com:vml" Requires="v">
                <p:oleObj spid="_x0000_s13079" name="Equation" r:id="rId13" imgW="1638000" imgH="634680" progId="Equation.DSMT4">
                  <p:embed/>
                </p:oleObj>
              </mc:Choice>
              <mc:Fallback>
                <p:oleObj name="Equation" r:id="rId13" imgW="1638000" imgH="634680" progId="Equation.DSMT4">
                  <p:embed/>
                  <p:pic>
                    <p:nvPicPr>
                      <p:cNvPr id="38" name="Object 37"/>
                      <p:cNvPicPr/>
                      <p:nvPr/>
                    </p:nvPicPr>
                    <p:blipFill>
                      <a:blip r:embed="rId14"/>
                      <a:stretch>
                        <a:fillRect/>
                      </a:stretch>
                    </p:blipFill>
                    <p:spPr>
                      <a:xfrm>
                        <a:off x="712952" y="2863960"/>
                        <a:ext cx="1638300" cy="635000"/>
                      </a:xfrm>
                      <a:prstGeom prst="rect">
                        <a:avLst/>
                      </a:prstGeom>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3736230971"/>
              </p:ext>
            </p:extLst>
          </p:nvPr>
        </p:nvGraphicFramePr>
        <p:xfrm>
          <a:off x="693738" y="3702050"/>
          <a:ext cx="3746500" cy="381000"/>
        </p:xfrm>
        <a:graphic>
          <a:graphicData uri="http://schemas.openxmlformats.org/presentationml/2006/ole">
            <mc:AlternateContent xmlns:mc="http://schemas.openxmlformats.org/markup-compatibility/2006">
              <mc:Choice xmlns:v="urn:schemas-microsoft-com:vml" Requires="v">
                <p:oleObj spid="_x0000_s13080" name="Equation" r:id="rId15" imgW="3746160" imgH="380880" progId="Equation.DSMT4">
                  <p:embed/>
                </p:oleObj>
              </mc:Choice>
              <mc:Fallback>
                <p:oleObj name="Equation" r:id="rId15" imgW="3746160" imgH="380880" progId="Equation.DSMT4">
                  <p:embed/>
                  <p:pic>
                    <p:nvPicPr>
                      <p:cNvPr id="39" name="Object 38"/>
                      <p:cNvPicPr/>
                      <p:nvPr/>
                    </p:nvPicPr>
                    <p:blipFill>
                      <a:blip r:embed="rId16"/>
                      <a:stretch>
                        <a:fillRect/>
                      </a:stretch>
                    </p:blipFill>
                    <p:spPr>
                      <a:xfrm>
                        <a:off x="693738" y="3702050"/>
                        <a:ext cx="3746500" cy="381000"/>
                      </a:xfrm>
                      <a:prstGeom prst="rect">
                        <a:avLst/>
                      </a:prstGeom>
                    </p:spPr>
                  </p:pic>
                </p:oleObj>
              </mc:Fallback>
            </mc:AlternateContent>
          </a:graphicData>
        </a:graphic>
      </p:graphicFrame>
      <p:sp>
        <p:nvSpPr>
          <p:cNvPr id="40" name="TextBox 39"/>
          <p:cNvSpPr txBox="1"/>
          <p:nvPr/>
        </p:nvSpPr>
        <p:spPr>
          <a:xfrm>
            <a:off x="3649716" y="1442542"/>
            <a:ext cx="308098" cy="369332"/>
          </a:xfrm>
          <a:prstGeom prst="rect">
            <a:avLst/>
          </a:prstGeom>
          <a:noFill/>
        </p:spPr>
        <p:txBody>
          <a:bodyPr wrap="none" rtlCol="0">
            <a:spAutoFit/>
          </a:bodyPr>
          <a:lstStyle/>
          <a:p>
            <a:r>
              <a:rPr lang="en-AU" dirty="0"/>
              <a:t>C</a:t>
            </a:r>
            <a:endParaRPr lang="en-US" dirty="0"/>
          </a:p>
        </p:txBody>
      </p:sp>
      <p:sp>
        <p:nvSpPr>
          <p:cNvPr id="20" name="TextBox 19"/>
          <p:cNvSpPr txBox="1"/>
          <p:nvPr/>
        </p:nvSpPr>
        <p:spPr>
          <a:xfrm>
            <a:off x="3626069" y="2301766"/>
            <a:ext cx="500458" cy="369332"/>
          </a:xfrm>
          <a:prstGeom prst="rect">
            <a:avLst/>
          </a:prstGeom>
          <a:noFill/>
        </p:spPr>
        <p:txBody>
          <a:bodyPr wrap="none" rtlCol="0">
            <a:spAutoFit/>
          </a:bodyPr>
          <a:lstStyle/>
          <a:p>
            <a:r>
              <a:rPr lang="en-AU" dirty="0"/>
              <a:t>30</a:t>
            </a:r>
            <a:r>
              <a:rPr lang="en-AU" baseline="30000" dirty="0"/>
              <a:t>o</a:t>
            </a:r>
            <a:endParaRPr lang="en-US" baseline="30000" dirty="0"/>
          </a:p>
        </p:txBody>
      </p:sp>
    </p:spTree>
    <p:extLst>
      <p:ext uri="{BB962C8B-B14F-4D97-AF65-F5344CB8AC3E}">
        <p14:creationId xmlns:p14="http://schemas.microsoft.com/office/powerpoint/2010/main" val="1776614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image salt m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4" y="488731"/>
            <a:ext cx="1830988" cy="13686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9545" y="1426779"/>
            <a:ext cx="1528303" cy="369332"/>
          </a:xfrm>
          <a:prstGeom prst="rect">
            <a:avLst/>
          </a:prstGeom>
          <a:noFill/>
        </p:spPr>
        <p:txBody>
          <a:bodyPr wrap="none" rtlCol="0">
            <a:spAutoFit/>
          </a:bodyPr>
          <a:lstStyle/>
          <a:p>
            <a:r>
              <a:rPr lang="en-AU" dirty="0"/>
              <a:t>W.A. salt mine</a:t>
            </a:r>
            <a:endParaRPr lang="en-US" dirty="0"/>
          </a:p>
        </p:txBody>
      </p:sp>
      <p:pic>
        <p:nvPicPr>
          <p:cNvPr id="13316" name="Picture 4" descr="Image result for image NaCl 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511" y="234849"/>
            <a:ext cx="1891861" cy="18590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image NaCl cryst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371" y="568228"/>
            <a:ext cx="1742091" cy="1299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40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image comb and hair static electricity"/>
          <p:cNvPicPr>
            <a:picLocks noChangeAspect="1" noChangeArrowheads="1"/>
          </p:cNvPicPr>
          <p:nvPr/>
        </p:nvPicPr>
        <p:blipFill rotWithShape="1">
          <a:blip r:embed="rId2">
            <a:extLst>
              <a:ext uri="{28A0092B-C50C-407E-A947-70E740481C1C}">
                <a14:useLocalDpi xmlns:a14="http://schemas.microsoft.com/office/drawing/2010/main" val="0"/>
              </a:ext>
            </a:extLst>
          </a:blip>
          <a:srcRect l="10832" t="2066" r="16480" b="18990"/>
          <a:stretch/>
        </p:blipFill>
        <p:spPr bwMode="auto">
          <a:xfrm>
            <a:off x="3602421" y="3121572"/>
            <a:ext cx="1923393" cy="15844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ictures static electric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3" y="291661"/>
            <a:ext cx="1728124" cy="13400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ictures static electric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669" y="283779"/>
            <a:ext cx="1823971" cy="13442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62351" y="425669"/>
            <a:ext cx="532518" cy="276999"/>
          </a:xfrm>
          <a:prstGeom prst="rect">
            <a:avLst/>
          </a:prstGeom>
          <a:noFill/>
        </p:spPr>
        <p:txBody>
          <a:bodyPr wrap="none" rtlCol="0">
            <a:spAutoFit/>
          </a:bodyPr>
          <a:lstStyle/>
          <a:p>
            <a:r>
              <a:rPr lang="en-AU" sz="1200" b="1" i="1" dirty="0">
                <a:solidFill>
                  <a:srgbClr val="FFFF00"/>
                </a:solidFill>
              </a:rPr>
              <a:t>spark</a:t>
            </a:r>
            <a:endParaRPr lang="en-US" sz="1200" b="1" i="1" dirty="0">
              <a:solidFill>
                <a:srgbClr val="FFFF00"/>
              </a:solidFill>
            </a:endParaRPr>
          </a:p>
        </p:txBody>
      </p:sp>
      <p:pic>
        <p:nvPicPr>
          <p:cNvPr id="2058" name="Picture 10"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170" y="283779"/>
            <a:ext cx="1897094" cy="134795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ictures static electric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71" y="1623847"/>
            <a:ext cx="1724297" cy="1528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0262" y="2435772"/>
            <a:ext cx="835572" cy="461665"/>
          </a:xfrm>
          <a:prstGeom prst="rect">
            <a:avLst/>
          </a:prstGeom>
          <a:solidFill>
            <a:srgbClr val="FFFF00"/>
          </a:solidFill>
        </p:spPr>
        <p:txBody>
          <a:bodyPr wrap="square" rtlCol="0">
            <a:spAutoFit/>
          </a:bodyPr>
          <a:lstStyle/>
          <a:p>
            <a:pPr algn="ctr"/>
            <a:r>
              <a:rPr lang="en-AU" sz="1200" dirty="0"/>
              <a:t>hair</a:t>
            </a:r>
            <a:r>
              <a:rPr lang="en-US" sz="1200" dirty="0"/>
              <a:t> </a:t>
            </a:r>
          </a:p>
          <a:p>
            <a:pPr algn="ctr"/>
            <a:r>
              <a:rPr lang="en-AU" sz="1200" dirty="0"/>
              <a:t>repulsion</a:t>
            </a:r>
          </a:p>
        </p:txBody>
      </p:sp>
      <p:pic>
        <p:nvPicPr>
          <p:cNvPr id="2062" name="Picture 14" descr="Image result for pictures static electric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729" y="1608083"/>
            <a:ext cx="1846106" cy="15529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778781" y="2075793"/>
            <a:ext cx="627777" cy="461665"/>
          </a:xfrm>
          <a:prstGeom prst="rect">
            <a:avLst/>
          </a:prstGeom>
          <a:solidFill>
            <a:srgbClr val="FFFF00"/>
          </a:solidFill>
        </p:spPr>
        <p:txBody>
          <a:bodyPr wrap="square" rtlCol="0">
            <a:spAutoFit/>
          </a:bodyPr>
          <a:lstStyle/>
          <a:p>
            <a:pPr algn="ctr"/>
            <a:r>
              <a:rPr lang="en-AU" sz="1200" dirty="0"/>
              <a:t>van de </a:t>
            </a:r>
            <a:r>
              <a:rPr lang="en-AU" sz="1200" dirty="0" err="1"/>
              <a:t>Graaff</a:t>
            </a:r>
            <a:endParaRPr lang="en-AU" sz="1200" dirty="0"/>
          </a:p>
        </p:txBody>
      </p:sp>
      <p:pic>
        <p:nvPicPr>
          <p:cNvPr id="2064" name="Picture 16" descr="Image result for image electrostatics comb picking up paper"/>
          <p:cNvPicPr>
            <a:picLocks noChangeAspect="1" noChangeArrowheads="1"/>
          </p:cNvPicPr>
          <p:nvPr/>
        </p:nvPicPr>
        <p:blipFill rotWithShape="1">
          <a:blip r:embed="rId8">
            <a:extLst>
              <a:ext uri="{28A0092B-C50C-407E-A947-70E740481C1C}">
                <a14:useLocalDpi xmlns:a14="http://schemas.microsoft.com/office/drawing/2010/main" val="0"/>
              </a:ext>
            </a:extLst>
          </a:blip>
          <a:srcRect r="19653" b="23402"/>
          <a:stretch/>
        </p:blipFill>
        <p:spPr bwMode="auto">
          <a:xfrm>
            <a:off x="3634715" y="1559859"/>
            <a:ext cx="1891099" cy="160900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image electrostatics comb picking up paper"/>
          <p:cNvPicPr>
            <a:picLocks noChangeAspect="1" noChangeArrowheads="1"/>
          </p:cNvPicPr>
          <p:nvPr/>
        </p:nvPicPr>
        <p:blipFill rotWithShape="1">
          <a:blip r:embed="rId9">
            <a:extLst>
              <a:ext uri="{28A0092B-C50C-407E-A947-70E740481C1C}">
                <a14:useLocalDpi xmlns:a14="http://schemas.microsoft.com/office/drawing/2010/main" val="0"/>
              </a:ext>
            </a:extLst>
          </a:blip>
          <a:srcRect l="8343" r="6019"/>
          <a:stretch/>
        </p:blipFill>
        <p:spPr bwMode="auto">
          <a:xfrm>
            <a:off x="1797269" y="3157429"/>
            <a:ext cx="1820917" cy="1532812"/>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image electrostatics rod bending water stream"/>
          <p:cNvPicPr>
            <a:picLocks noChangeAspect="1" noChangeArrowheads="1"/>
          </p:cNvPicPr>
          <p:nvPr/>
        </p:nvPicPr>
        <p:blipFill rotWithShape="1">
          <a:blip r:embed="rId10">
            <a:extLst>
              <a:ext uri="{28A0092B-C50C-407E-A947-70E740481C1C}">
                <a14:useLocalDpi xmlns:a14="http://schemas.microsoft.com/office/drawing/2010/main" val="0"/>
              </a:ext>
            </a:extLst>
          </a:blip>
          <a:srcRect l="24870" t="25222" r="1933" b="9913"/>
          <a:stretch/>
        </p:blipFill>
        <p:spPr bwMode="auto">
          <a:xfrm>
            <a:off x="70944" y="3153102"/>
            <a:ext cx="1726325" cy="153713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upload.wikimedia.org/wikipedia/commons/0/0c/Paper_shavings_attracted_by_charged_cd.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25" y="4679128"/>
            <a:ext cx="1736944" cy="140636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images electrostatics images"/>
          <p:cNvPicPr>
            <a:picLocks noChangeAspect="1" noChangeArrowheads="1"/>
          </p:cNvPicPr>
          <p:nvPr/>
        </p:nvPicPr>
        <p:blipFill rotWithShape="1">
          <a:blip r:embed="rId12">
            <a:extLst>
              <a:ext uri="{28A0092B-C50C-407E-A947-70E740481C1C}">
                <a14:useLocalDpi xmlns:a14="http://schemas.microsoft.com/office/drawing/2010/main" val="0"/>
              </a:ext>
            </a:extLst>
          </a:blip>
          <a:srcRect l="27237" r="17332" b="5120"/>
          <a:stretch/>
        </p:blipFill>
        <p:spPr bwMode="auto">
          <a:xfrm>
            <a:off x="1781503" y="4672563"/>
            <a:ext cx="1844566" cy="141292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Image result for images electrostatics imag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26616" y="4666593"/>
            <a:ext cx="1891315" cy="1418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40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rot="8424562">
            <a:off x="4012325" y="638505"/>
            <a:ext cx="357351" cy="404649"/>
            <a:chOff x="701566" y="1686912"/>
            <a:chExt cx="357351" cy="404649"/>
          </a:xfrm>
        </p:grpSpPr>
        <p:sp>
          <p:nvSpPr>
            <p:cNvPr id="4" name="Oval 3"/>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3531475" y="909146"/>
            <a:ext cx="407484" cy="375745"/>
            <a:chOff x="1442544" y="2564525"/>
            <a:chExt cx="407484" cy="375745"/>
          </a:xfrm>
        </p:grpSpPr>
        <p:sp>
          <p:nvSpPr>
            <p:cNvPr id="8" name="Oval 7"/>
            <p:cNvSpPr/>
            <p:nvPr/>
          </p:nvSpPr>
          <p:spPr>
            <a:xfrm>
              <a:off x="1453055" y="2564525"/>
              <a:ext cx="375745" cy="37574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442544" y="2569779"/>
              <a:ext cx="407484" cy="369332"/>
            </a:xfrm>
            <a:prstGeom prst="rect">
              <a:avLst/>
            </a:prstGeom>
            <a:noFill/>
          </p:spPr>
          <p:txBody>
            <a:bodyPr wrap="none" rtlCol="0">
              <a:spAutoFit/>
            </a:bodyPr>
            <a:lstStyle/>
            <a:p>
              <a:r>
                <a:rPr lang="en-AU" b="1" dirty="0">
                  <a:solidFill>
                    <a:srgbClr val="FFFF00"/>
                  </a:solidFill>
                </a:rPr>
                <a:t>Cl</a:t>
              </a:r>
              <a:r>
                <a:rPr lang="en-AU" b="1" baseline="30000" dirty="0">
                  <a:solidFill>
                    <a:srgbClr val="FFFF00"/>
                  </a:solidFill>
                </a:rPr>
                <a:t>-</a:t>
              </a:r>
              <a:endParaRPr lang="en-US" b="1" baseline="30000" dirty="0">
                <a:solidFill>
                  <a:srgbClr val="FFFF00"/>
                </a:solidFill>
              </a:endParaRPr>
            </a:p>
          </p:txBody>
        </p:sp>
      </p:grpSp>
      <p:grpSp>
        <p:nvGrpSpPr>
          <p:cNvPr id="12" name="Group 11"/>
          <p:cNvGrpSpPr/>
          <p:nvPr/>
        </p:nvGrpSpPr>
        <p:grpSpPr>
          <a:xfrm>
            <a:off x="1332187" y="987974"/>
            <a:ext cx="445956" cy="320913"/>
            <a:chOff x="1883980" y="1965436"/>
            <a:chExt cx="445956" cy="320913"/>
          </a:xfrm>
        </p:grpSpPr>
        <p:sp>
          <p:nvSpPr>
            <p:cNvPr id="7" name="Oval 6"/>
            <p:cNvSpPr/>
            <p:nvPr/>
          </p:nvSpPr>
          <p:spPr>
            <a:xfrm>
              <a:off x="1941786" y="1965436"/>
              <a:ext cx="304800" cy="3048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83980" y="1978572"/>
              <a:ext cx="445956" cy="307777"/>
            </a:xfrm>
            <a:prstGeom prst="rect">
              <a:avLst/>
            </a:prstGeom>
            <a:noFill/>
          </p:spPr>
          <p:txBody>
            <a:bodyPr wrap="none" rtlCol="0">
              <a:spAutoFit/>
            </a:bodyPr>
            <a:lstStyle/>
            <a:p>
              <a:r>
                <a:rPr lang="en-AU" sz="1400" dirty="0"/>
                <a:t>Na</a:t>
              </a:r>
              <a:r>
                <a:rPr lang="en-AU" sz="1400" baseline="30000" dirty="0"/>
                <a:t>+</a:t>
              </a:r>
              <a:endParaRPr lang="en-US" sz="1400" baseline="30000" dirty="0"/>
            </a:p>
          </p:txBody>
        </p:sp>
      </p:grpSp>
      <p:grpSp>
        <p:nvGrpSpPr>
          <p:cNvPr id="14" name="Group 13"/>
          <p:cNvGrpSpPr/>
          <p:nvPr/>
        </p:nvGrpSpPr>
        <p:grpSpPr>
          <a:xfrm>
            <a:off x="3605050" y="2330670"/>
            <a:ext cx="445956" cy="320913"/>
            <a:chOff x="1883980" y="1965436"/>
            <a:chExt cx="445956" cy="320913"/>
          </a:xfrm>
        </p:grpSpPr>
        <p:sp>
          <p:nvSpPr>
            <p:cNvPr id="15" name="Oval 14"/>
            <p:cNvSpPr/>
            <p:nvPr/>
          </p:nvSpPr>
          <p:spPr>
            <a:xfrm>
              <a:off x="1941786" y="1965436"/>
              <a:ext cx="304800" cy="3048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83980" y="1978572"/>
              <a:ext cx="445956" cy="307777"/>
            </a:xfrm>
            <a:prstGeom prst="rect">
              <a:avLst/>
            </a:prstGeom>
            <a:noFill/>
          </p:spPr>
          <p:txBody>
            <a:bodyPr wrap="none" rtlCol="0">
              <a:spAutoFit/>
            </a:bodyPr>
            <a:lstStyle/>
            <a:p>
              <a:r>
                <a:rPr lang="en-AU" sz="1400" dirty="0"/>
                <a:t>Na</a:t>
              </a:r>
              <a:r>
                <a:rPr lang="en-AU" sz="1400" baseline="30000" dirty="0"/>
                <a:t>+</a:t>
              </a:r>
              <a:endParaRPr lang="en-US" sz="1400" baseline="30000" dirty="0"/>
            </a:p>
          </p:txBody>
        </p:sp>
      </p:grpSp>
      <p:grpSp>
        <p:nvGrpSpPr>
          <p:cNvPr id="17" name="Group 16"/>
          <p:cNvGrpSpPr/>
          <p:nvPr/>
        </p:nvGrpSpPr>
        <p:grpSpPr>
          <a:xfrm>
            <a:off x="1965436" y="2228194"/>
            <a:ext cx="445956" cy="320913"/>
            <a:chOff x="1883980" y="1965436"/>
            <a:chExt cx="445956" cy="320913"/>
          </a:xfrm>
        </p:grpSpPr>
        <p:sp>
          <p:nvSpPr>
            <p:cNvPr id="18" name="Oval 17"/>
            <p:cNvSpPr/>
            <p:nvPr/>
          </p:nvSpPr>
          <p:spPr>
            <a:xfrm>
              <a:off x="1941786" y="1965436"/>
              <a:ext cx="304800" cy="3048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883980" y="1978572"/>
              <a:ext cx="445956" cy="307777"/>
            </a:xfrm>
            <a:prstGeom prst="rect">
              <a:avLst/>
            </a:prstGeom>
            <a:noFill/>
          </p:spPr>
          <p:txBody>
            <a:bodyPr wrap="none" rtlCol="0">
              <a:spAutoFit/>
            </a:bodyPr>
            <a:lstStyle/>
            <a:p>
              <a:r>
                <a:rPr lang="en-AU" sz="1400" dirty="0"/>
                <a:t>Na</a:t>
              </a:r>
              <a:r>
                <a:rPr lang="en-AU" sz="1400" baseline="30000" dirty="0"/>
                <a:t>+</a:t>
              </a:r>
              <a:endParaRPr lang="en-US" sz="1400" baseline="30000" dirty="0"/>
            </a:p>
          </p:txBody>
        </p:sp>
      </p:grpSp>
      <p:grpSp>
        <p:nvGrpSpPr>
          <p:cNvPr id="20" name="Group 19"/>
          <p:cNvGrpSpPr/>
          <p:nvPr/>
        </p:nvGrpSpPr>
        <p:grpSpPr>
          <a:xfrm rot="19376002">
            <a:off x="3171497" y="1271754"/>
            <a:ext cx="357351" cy="404649"/>
            <a:chOff x="701566" y="1686912"/>
            <a:chExt cx="357351" cy="404649"/>
          </a:xfrm>
        </p:grpSpPr>
        <p:sp>
          <p:nvSpPr>
            <p:cNvPr id="21" name="Oval 20"/>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798785" y="2322788"/>
            <a:ext cx="407484" cy="375745"/>
            <a:chOff x="1442544" y="2564525"/>
            <a:chExt cx="407484" cy="375745"/>
          </a:xfrm>
        </p:grpSpPr>
        <p:sp>
          <p:nvSpPr>
            <p:cNvPr id="25" name="Oval 24"/>
            <p:cNvSpPr/>
            <p:nvPr/>
          </p:nvSpPr>
          <p:spPr>
            <a:xfrm>
              <a:off x="1453055" y="2564525"/>
              <a:ext cx="375745" cy="37574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442544" y="2569779"/>
              <a:ext cx="407484" cy="369332"/>
            </a:xfrm>
            <a:prstGeom prst="rect">
              <a:avLst/>
            </a:prstGeom>
            <a:noFill/>
          </p:spPr>
          <p:txBody>
            <a:bodyPr wrap="none" rtlCol="0">
              <a:spAutoFit/>
            </a:bodyPr>
            <a:lstStyle/>
            <a:p>
              <a:r>
                <a:rPr lang="en-AU" b="1" dirty="0">
                  <a:solidFill>
                    <a:srgbClr val="FFFF00"/>
                  </a:solidFill>
                </a:rPr>
                <a:t>Cl</a:t>
              </a:r>
              <a:r>
                <a:rPr lang="en-AU" b="1" baseline="30000" dirty="0">
                  <a:solidFill>
                    <a:srgbClr val="FFFF00"/>
                  </a:solidFill>
                </a:rPr>
                <a:t>-</a:t>
              </a:r>
              <a:endParaRPr lang="en-US" b="1" baseline="30000" dirty="0">
                <a:solidFill>
                  <a:srgbClr val="FFFF00"/>
                </a:solidFill>
              </a:endParaRPr>
            </a:p>
          </p:txBody>
        </p:sp>
      </p:grpSp>
      <p:grpSp>
        <p:nvGrpSpPr>
          <p:cNvPr id="27" name="Group 26"/>
          <p:cNvGrpSpPr/>
          <p:nvPr/>
        </p:nvGrpSpPr>
        <p:grpSpPr>
          <a:xfrm>
            <a:off x="2667000" y="2977057"/>
            <a:ext cx="407484" cy="375745"/>
            <a:chOff x="1442544" y="2564525"/>
            <a:chExt cx="407484" cy="375745"/>
          </a:xfrm>
        </p:grpSpPr>
        <p:sp>
          <p:nvSpPr>
            <p:cNvPr id="28" name="Oval 27"/>
            <p:cNvSpPr/>
            <p:nvPr/>
          </p:nvSpPr>
          <p:spPr>
            <a:xfrm>
              <a:off x="1453055" y="2564525"/>
              <a:ext cx="375745" cy="37574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442544" y="2569779"/>
              <a:ext cx="407484" cy="369332"/>
            </a:xfrm>
            <a:prstGeom prst="rect">
              <a:avLst/>
            </a:prstGeom>
            <a:noFill/>
          </p:spPr>
          <p:txBody>
            <a:bodyPr wrap="none" rtlCol="0">
              <a:spAutoFit/>
            </a:bodyPr>
            <a:lstStyle/>
            <a:p>
              <a:r>
                <a:rPr lang="en-AU" b="1" dirty="0">
                  <a:solidFill>
                    <a:srgbClr val="FFFF00"/>
                  </a:solidFill>
                </a:rPr>
                <a:t>Cl</a:t>
              </a:r>
              <a:r>
                <a:rPr lang="en-AU" b="1" baseline="30000" dirty="0">
                  <a:solidFill>
                    <a:srgbClr val="FFFF00"/>
                  </a:solidFill>
                </a:rPr>
                <a:t>-</a:t>
              </a:r>
              <a:endParaRPr lang="en-US" b="1" baseline="30000" dirty="0">
                <a:solidFill>
                  <a:srgbClr val="FFFF00"/>
                </a:solidFill>
              </a:endParaRPr>
            </a:p>
          </p:txBody>
        </p:sp>
      </p:grpSp>
      <p:grpSp>
        <p:nvGrpSpPr>
          <p:cNvPr id="30" name="Group 29"/>
          <p:cNvGrpSpPr/>
          <p:nvPr/>
        </p:nvGrpSpPr>
        <p:grpSpPr>
          <a:xfrm rot="2204578">
            <a:off x="3008587" y="627995"/>
            <a:ext cx="357351" cy="404649"/>
            <a:chOff x="701566" y="1686912"/>
            <a:chExt cx="357351" cy="404649"/>
          </a:xfrm>
        </p:grpSpPr>
        <p:sp>
          <p:nvSpPr>
            <p:cNvPr id="31" name="Oval 30"/>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rot="21127578">
            <a:off x="2554014" y="1127237"/>
            <a:ext cx="357351" cy="404649"/>
            <a:chOff x="701566" y="1686912"/>
            <a:chExt cx="357351" cy="404649"/>
          </a:xfrm>
        </p:grpSpPr>
        <p:sp>
          <p:nvSpPr>
            <p:cNvPr id="35" name="Oval 34"/>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4070131" y="2328044"/>
            <a:ext cx="357351" cy="404649"/>
            <a:chOff x="701566" y="1686912"/>
            <a:chExt cx="357351" cy="404649"/>
          </a:xfrm>
        </p:grpSpPr>
        <p:sp>
          <p:nvSpPr>
            <p:cNvPr id="39" name="Oval 38"/>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rot="13441480">
            <a:off x="3284482" y="2039010"/>
            <a:ext cx="357351" cy="404649"/>
            <a:chOff x="701566" y="1686912"/>
            <a:chExt cx="357351" cy="404649"/>
          </a:xfrm>
        </p:grpSpPr>
        <p:sp>
          <p:nvSpPr>
            <p:cNvPr id="43" name="Oval 42"/>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rot="8366464">
            <a:off x="1221828" y="2057402"/>
            <a:ext cx="357351" cy="404649"/>
            <a:chOff x="701566" y="1686912"/>
            <a:chExt cx="357351" cy="404649"/>
          </a:xfrm>
        </p:grpSpPr>
        <p:sp>
          <p:nvSpPr>
            <p:cNvPr id="47" name="Oval 46"/>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rot="7478948">
            <a:off x="1831429" y="2548761"/>
            <a:ext cx="357351" cy="404649"/>
            <a:chOff x="701566" y="1686912"/>
            <a:chExt cx="357351" cy="404649"/>
          </a:xfrm>
        </p:grpSpPr>
        <p:sp>
          <p:nvSpPr>
            <p:cNvPr id="51" name="Oval 50"/>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rot="12224496">
            <a:off x="3126828" y="3284486"/>
            <a:ext cx="357351" cy="404649"/>
            <a:chOff x="701566" y="1686912"/>
            <a:chExt cx="357351" cy="404649"/>
          </a:xfrm>
        </p:grpSpPr>
        <p:sp>
          <p:nvSpPr>
            <p:cNvPr id="55" name="Oval 54"/>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rot="5926053">
            <a:off x="2727435" y="2467306"/>
            <a:ext cx="357351" cy="404649"/>
            <a:chOff x="701566" y="1686912"/>
            <a:chExt cx="357351" cy="404649"/>
          </a:xfrm>
        </p:grpSpPr>
        <p:sp>
          <p:nvSpPr>
            <p:cNvPr id="59" name="Oval 58"/>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rot="7161443">
            <a:off x="3541987" y="2722182"/>
            <a:ext cx="357351" cy="404649"/>
            <a:chOff x="701566" y="1686912"/>
            <a:chExt cx="357351" cy="404649"/>
          </a:xfrm>
        </p:grpSpPr>
        <p:sp>
          <p:nvSpPr>
            <p:cNvPr id="63" name="Oval 62"/>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3488695">
            <a:off x="4112172" y="1424155"/>
            <a:ext cx="357351" cy="404649"/>
            <a:chOff x="701566" y="1686912"/>
            <a:chExt cx="357351" cy="404649"/>
          </a:xfrm>
        </p:grpSpPr>
        <p:sp>
          <p:nvSpPr>
            <p:cNvPr id="67" name="Oval 66"/>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rot="1756846">
            <a:off x="1763113" y="1164024"/>
            <a:ext cx="357351" cy="404649"/>
            <a:chOff x="701566" y="1686912"/>
            <a:chExt cx="357351" cy="404649"/>
          </a:xfrm>
        </p:grpSpPr>
        <p:sp>
          <p:nvSpPr>
            <p:cNvPr id="71" name="Oval 70"/>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p:cNvGrpSpPr/>
          <p:nvPr/>
        </p:nvGrpSpPr>
        <p:grpSpPr>
          <a:xfrm rot="16725623">
            <a:off x="2743201" y="1765740"/>
            <a:ext cx="357351" cy="404649"/>
            <a:chOff x="701566" y="1686912"/>
            <a:chExt cx="357351" cy="404649"/>
          </a:xfrm>
        </p:grpSpPr>
        <p:sp>
          <p:nvSpPr>
            <p:cNvPr id="75" name="Oval 74"/>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rot="16725623">
            <a:off x="4448504" y="3242443"/>
            <a:ext cx="357351" cy="404649"/>
            <a:chOff x="701566" y="1686912"/>
            <a:chExt cx="357351" cy="404649"/>
          </a:xfrm>
        </p:grpSpPr>
        <p:sp>
          <p:nvSpPr>
            <p:cNvPr id="79" name="Oval 78"/>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rot="3465576">
            <a:off x="462455" y="1975948"/>
            <a:ext cx="357351" cy="404649"/>
            <a:chOff x="701566" y="1686912"/>
            <a:chExt cx="357351" cy="404649"/>
          </a:xfrm>
        </p:grpSpPr>
        <p:sp>
          <p:nvSpPr>
            <p:cNvPr id="83" name="Oval 82"/>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16725623">
            <a:off x="811924" y="2751085"/>
            <a:ext cx="357351" cy="404649"/>
            <a:chOff x="701566" y="1686912"/>
            <a:chExt cx="357351" cy="404649"/>
          </a:xfrm>
        </p:grpSpPr>
        <p:sp>
          <p:nvSpPr>
            <p:cNvPr id="87" name="Oval 86"/>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p:cNvGrpSpPr/>
          <p:nvPr/>
        </p:nvGrpSpPr>
        <p:grpSpPr>
          <a:xfrm rot="18205392">
            <a:off x="2301767" y="1931279"/>
            <a:ext cx="357351" cy="404649"/>
            <a:chOff x="701566" y="1686912"/>
            <a:chExt cx="357351" cy="404649"/>
          </a:xfrm>
        </p:grpSpPr>
        <p:sp>
          <p:nvSpPr>
            <p:cNvPr id="91" name="Oval 90"/>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rot="9254155">
            <a:off x="1027388" y="1169280"/>
            <a:ext cx="357351" cy="404649"/>
            <a:chOff x="701566" y="1686912"/>
            <a:chExt cx="357351" cy="404649"/>
          </a:xfrm>
        </p:grpSpPr>
        <p:sp>
          <p:nvSpPr>
            <p:cNvPr id="95" name="Oval 94"/>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p:cNvGrpSpPr/>
          <p:nvPr/>
        </p:nvGrpSpPr>
        <p:grpSpPr>
          <a:xfrm rot="15646222">
            <a:off x="1227083" y="564933"/>
            <a:ext cx="357351" cy="404649"/>
            <a:chOff x="701566" y="1686912"/>
            <a:chExt cx="357351" cy="404649"/>
          </a:xfrm>
        </p:grpSpPr>
        <p:sp>
          <p:nvSpPr>
            <p:cNvPr id="99" name="Oval 98"/>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p:cNvGrpSpPr/>
          <p:nvPr/>
        </p:nvGrpSpPr>
        <p:grpSpPr>
          <a:xfrm rot="18205392">
            <a:off x="2141484" y="359983"/>
            <a:ext cx="357351" cy="404649"/>
            <a:chOff x="701566" y="1686912"/>
            <a:chExt cx="357351" cy="404649"/>
          </a:xfrm>
        </p:grpSpPr>
        <p:sp>
          <p:nvSpPr>
            <p:cNvPr id="103" name="Oval 102"/>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rot="14216668">
            <a:off x="1802527" y="1826177"/>
            <a:ext cx="357351" cy="404649"/>
            <a:chOff x="701566" y="1686912"/>
            <a:chExt cx="357351" cy="404649"/>
          </a:xfrm>
        </p:grpSpPr>
        <p:sp>
          <p:nvSpPr>
            <p:cNvPr id="107" name="Oval 106"/>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rot="18780922">
            <a:off x="2417382" y="3308136"/>
            <a:ext cx="357351" cy="404649"/>
            <a:chOff x="701566" y="1686912"/>
            <a:chExt cx="357351" cy="404649"/>
          </a:xfrm>
        </p:grpSpPr>
        <p:sp>
          <p:nvSpPr>
            <p:cNvPr id="111" name="Oval 110"/>
            <p:cNvSpPr/>
            <p:nvPr/>
          </p:nvSpPr>
          <p:spPr>
            <a:xfrm>
              <a:off x="701566" y="1742090"/>
              <a:ext cx="307427" cy="30742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882869" y="1686912"/>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909144" y="1941788"/>
              <a:ext cx="149773" cy="1497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extBox 113"/>
          <p:cNvSpPr txBox="1"/>
          <p:nvPr/>
        </p:nvSpPr>
        <p:spPr>
          <a:xfrm>
            <a:off x="4745420" y="3468414"/>
            <a:ext cx="559769" cy="369332"/>
          </a:xfrm>
          <a:prstGeom prst="rect">
            <a:avLst/>
          </a:prstGeom>
          <a:noFill/>
        </p:spPr>
        <p:txBody>
          <a:bodyPr wrap="none" rtlCol="0">
            <a:spAutoFit/>
          </a:bodyPr>
          <a:lstStyle/>
          <a:p>
            <a:r>
              <a:rPr lang="en-AU" dirty="0">
                <a:solidFill>
                  <a:srgbClr val="FF0000"/>
                </a:solidFill>
              </a:rPr>
              <a:t>H</a:t>
            </a:r>
            <a:r>
              <a:rPr lang="en-AU" baseline="-25000" dirty="0"/>
              <a:t>2</a:t>
            </a:r>
            <a:r>
              <a:rPr lang="en-AU" dirty="0">
                <a:solidFill>
                  <a:srgbClr val="0000FF"/>
                </a:solidFill>
              </a:rPr>
              <a:t>O</a:t>
            </a:r>
            <a:endParaRPr lang="en-US" dirty="0">
              <a:solidFill>
                <a:srgbClr val="0000FF"/>
              </a:solidFill>
            </a:endParaRPr>
          </a:p>
        </p:txBody>
      </p:sp>
      <p:sp>
        <p:nvSpPr>
          <p:cNvPr id="115" name="TextBox 114"/>
          <p:cNvSpPr txBox="1"/>
          <p:nvPr/>
        </p:nvSpPr>
        <p:spPr>
          <a:xfrm>
            <a:off x="4280337" y="2979682"/>
            <a:ext cx="312906" cy="400110"/>
          </a:xfrm>
          <a:prstGeom prst="rect">
            <a:avLst/>
          </a:prstGeom>
          <a:noFill/>
        </p:spPr>
        <p:txBody>
          <a:bodyPr wrap="none" rtlCol="0">
            <a:spAutoFit/>
          </a:bodyPr>
          <a:lstStyle/>
          <a:p>
            <a:r>
              <a:rPr lang="en-AU" sz="2000" dirty="0"/>
              <a:t>+</a:t>
            </a:r>
            <a:endParaRPr lang="en-US" sz="2000" dirty="0"/>
          </a:p>
        </p:txBody>
      </p:sp>
      <p:sp>
        <p:nvSpPr>
          <p:cNvPr id="116" name="TextBox 115"/>
          <p:cNvSpPr txBox="1"/>
          <p:nvPr/>
        </p:nvSpPr>
        <p:spPr>
          <a:xfrm>
            <a:off x="4708634" y="2990192"/>
            <a:ext cx="312906" cy="400110"/>
          </a:xfrm>
          <a:prstGeom prst="rect">
            <a:avLst/>
          </a:prstGeom>
          <a:noFill/>
        </p:spPr>
        <p:txBody>
          <a:bodyPr wrap="none" rtlCol="0">
            <a:spAutoFit/>
          </a:bodyPr>
          <a:lstStyle/>
          <a:p>
            <a:r>
              <a:rPr lang="en-AU" sz="2000" dirty="0"/>
              <a:t>+</a:t>
            </a:r>
            <a:endParaRPr lang="en-US" sz="2000" dirty="0"/>
          </a:p>
        </p:txBody>
      </p:sp>
      <p:cxnSp>
        <p:nvCxnSpPr>
          <p:cNvPr id="118" name="Straight Connector 117"/>
          <p:cNvCxnSpPr/>
          <p:nvPr/>
        </p:nvCxnSpPr>
        <p:spPr>
          <a:xfrm>
            <a:off x="4556235" y="3673365"/>
            <a:ext cx="1182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853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image electric field point ch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8" y="545114"/>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378" y="568763"/>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mage result for image electric field point ch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221" y="3166586"/>
            <a:ext cx="4223142" cy="26272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828799" y="4264572"/>
            <a:ext cx="338554" cy="461665"/>
            <a:chOff x="709448" y="5998779"/>
            <a:chExt cx="338554" cy="461665"/>
          </a:xfrm>
        </p:grpSpPr>
        <p:sp>
          <p:nvSpPr>
            <p:cNvPr id="2" name="Oval 1"/>
            <p:cNvSpPr/>
            <p:nvPr/>
          </p:nvSpPr>
          <p:spPr>
            <a:xfrm>
              <a:off x="709448" y="6077607"/>
              <a:ext cx="315311" cy="3153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09448" y="5998779"/>
              <a:ext cx="338554" cy="461665"/>
            </a:xfrm>
            <a:prstGeom prst="rect">
              <a:avLst/>
            </a:prstGeom>
            <a:noFill/>
          </p:spPr>
          <p:txBody>
            <a:bodyPr wrap="none" rtlCol="0">
              <a:spAutoFit/>
            </a:bodyPr>
            <a:lstStyle/>
            <a:p>
              <a:r>
                <a:rPr lang="en-AU" sz="2400" b="1" dirty="0"/>
                <a:t>+</a:t>
              </a:r>
              <a:endParaRPr lang="en-US" sz="2400" b="1" dirty="0"/>
            </a:p>
          </p:txBody>
        </p:sp>
      </p:grpSp>
      <p:grpSp>
        <p:nvGrpSpPr>
          <p:cNvPr id="8" name="Group 7"/>
          <p:cNvGrpSpPr/>
          <p:nvPr/>
        </p:nvGrpSpPr>
        <p:grpSpPr>
          <a:xfrm>
            <a:off x="3549869" y="4282965"/>
            <a:ext cx="338554" cy="461665"/>
            <a:chOff x="709448" y="5998779"/>
            <a:chExt cx="338554" cy="461665"/>
          </a:xfrm>
        </p:grpSpPr>
        <p:sp>
          <p:nvSpPr>
            <p:cNvPr id="9" name="Oval 8"/>
            <p:cNvSpPr/>
            <p:nvPr/>
          </p:nvSpPr>
          <p:spPr>
            <a:xfrm>
              <a:off x="709448" y="6077607"/>
              <a:ext cx="315311" cy="3153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09448" y="5998779"/>
              <a:ext cx="338554" cy="461665"/>
            </a:xfrm>
            <a:prstGeom prst="rect">
              <a:avLst/>
            </a:prstGeom>
            <a:noFill/>
          </p:spPr>
          <p:txBody>
            <a:bodyPr wrap="none" rtlCol="0">
              <a:spAutoFit/>
            </a:bodyPr>
            <a:lstStyle/>
            <a:p>
              <a:r>
                <a:rPr lang="en-AU" sz="2400" b="1" dirty="0"/>
                <a:t>+</a:t>
              </a:r>
              <a:endParaRPr lang="en-US" sz="2400" b="1" dirty="0"/>
            </a:p>
          </p:txBody>
        </p:sp>
      </p:grpSp>
    </p:spTree>
    <p:extLst>
      <p:ext uri="{BB962C8B-B14F-4D97-AF65-F5344CB8AC3E}">
        <p14:creationId xmlns:p14="http://schemas.microsoft.com/office/powerpoint/2010/main" val="368591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images electric field lines uneven char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421" y="1191008"/>
            <a:ext cx="4286250" cy="28765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742090" y="2372711"/>
            <a:ext cx="478694" cy="417786"/>
            <a:chOff x="622738" y="4382814"/>
            <a:chExt cx="478694" cy="417786"/>
          </a:xfrm>
        </p:grpSpPr>
        <p:sp>
          <p:nvSpPr>
            <p:cNvPr id="4" name="Oval 3"/>
            <p:cNvSpPr/>
            <p:nvPr/>
          </p:nvSpPr>
          <p:spPr>
            <a:xfrm>
              <a:off x="622738" y="4430110"/>
              <a:ext cx="370490" cy="3704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46387" y="4382814"/>
              <a:ext cx="455045" cy="369332"/>
            </a:xfrm>
            <a:prstGeom prst="rect">
              <a:avLst/>
            </a:prstGeom>
            <a:noFill/>
          </p:spPr>
          <p:txBody>
            <a:bodyPr wrap="square" rtlCol="0">
              <a:spAutoFit/>
            </a:bodyPr>
            <a:lstStyle/>
            <a:p>
              <a:r>
                <a:rPr lang="en-AU" b="1" i="1" dirty="0">
                  <a:latin typeface="Times New Roman" panose="02020603050405020304" pitchFamily="18" charset="0"/>
                  <a:cs typeface="Times New Roman" panose="02020603050405020304" pitchFamily="18" charset="0"/>
                </a:rPr>
                <a:t>q</a:t>
              </a:r>
              <a:r>
                <a:rPr lang="en-AU" b="1" baseline="-25000" dirty="0">
                  <a:latin typeface="Times New Roman" panose="02020603050405020304" pitchFamily="18" charset="0"/>
                  <a:cs typeface="Times New Roman" panose="02020603050405020304" pitchFamily="18" charset="0"/>
                </a:rPr>
                <a:t>1</a:t>
              </a:r>
              <a:endParaRPr lang="en-US" b="1" baseline="-25000" dirty="0">
                <a:latin typeface="Times New Roman" panose="02020603050405020304" pitchFamily="18" charset="0"/>
                <a:cs typeface="Times New Roman" panose="02020603050405020304" pitchFamily="18" charset="0"/>
              </a:endParaRPr>
            </a:p>
          </p:txBody>
        </p:sp>
      </p:grpSp>
      <p:grpSp>
        <p:nvGrpSpPr>
          <p:cNvPr id="6" name="Group 5"/>
          <p:cNvGrpSpPr/>
          <p:nvPr/>
        </p:nvGrpSpPr>
        <p:grpSpPr>
          <a:xfrm>
            <a:off x="3739055" y="2406868"/>
            <a:ext cx="462929" cy="417786"/>
            <a:chOff x="2540876" y="4282965"/>
            <a:chExt cx="462929" cy="417786"/>
          </a:xfrm>
        </p:grpSpPr>
        <p:sp>
          <p:nvSpPr>
            <p:cNvPr id="8" name="Oval 7"/>
            <p:cNvSpPr/>
            <p:nvPr/>
          </p:nvSpPr>
          <p:spPr>
            <a:xfrm>
              <a:off x="2540876" y="4330261"/>
              <a:ext cx="370490" cy="3704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48760" y="4282965"/>
              <a:ext cx="455045" cy="369332"/>
            </a:xfrm>
            <a:prstGeom prst="rect">
              <a:avLst/>
            </a:prstGeom>
            <a:noFill/>
          </p:spPr>
          <p:txBody>
            <a:bodyPr wrap="square" rtlCol="0">
              <a:spAutoFit/>
            </a:bodyPr>
            <a:lstStyle/>
            <a:p>
              <a:r>
                <a:rPr lang="en-AU" b="1" i="1" dirty="0">
                  <a:latin typeface="Times New Roman" panose="02020603050405020304" pitchFamily="18" charset="0"/>
                  <a:cs typeface="Times New Roman" panose="02020603050405020304" pitchFamily="18" charset="0"/>
                </a:rPr>
                <a:t>q</a:t>
              </a:r>
              <a:r>
                <a:rPr lang="en-AU" b="1" baseline="-25000" dirty="0">
                  <a:latin typeface="Times New Roman" panose="02020603050405020304" pitchFamily="18" charset="0"/>
                  <a:cs typeface="Times New Roman" panose="02020603050405020304" pitchFamily="18" charset="0"/>
                </a:rPr>
                <a:t>2</a:t>
              </a:r>
              <a:endParaRPr lang="en-US" b="1" baseline="-25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54358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image electric field point ch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01" y="718533"/>
            <a:ext cx="4026886" cy="4026886"/>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341180" y="2207173"/>
            <a:ext cx="1087820" cy="1087820"/>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784132" y="1665891"/>
            <a:ext cx="2174400" cy="21744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436882" y="2640725"/>
            <a:ext cx="995978" cy="369332"/>
          </a:xfrm>
          <a:prstGeom prst="rect">
            <a:avLst/>
          </a:prstGeom>
          <a:solidFill>
            <a:schemeClr val="bg1"/>
          </a:solidFill>
        </p:spPr>
        <p:txBody>
          <a:bodyPr wrap="none" rtlCol="0">
            <a:spAutoFit/>
          </a:bodyPr>
          <a:lstStyle/>
          <a:p>
            <a:r>
              <a:rPr lang="en-AU" dirty="0">
                <a:solidFill>
                  <a:srgbClr val="0070C0"/>
                </a:solidFill>
              </a:rPr>
              <a:t>sphere 1</a:t>
            </a:r>
            <a:endParaRPr lang="en-US" dirty="0">
              <a:solidFill>
                <a:srgbClr val="0070C0"/>
              </a:solidFil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1454705305"/>
              </p:ext>
            </p:extLst>
          </p:nvPr>
        </p:nvGraphicFramePr>
        <p:xfrm>
          <a:off x="4435913" y="2697601"/>
          <a:ext cx="876300" cy="304800"/>
        </p:xfrm>
        <a:graphic>
          <a:graphicData uri="http://schemas.openxmlformats.org/presentationml/2006/ole">
            <mc:AlternateContent xmlns:mc="http://schemas.openxmlformats.org/markup-compatibility/2006">
              <mc:Choice xmlns:v="urn:schemas-microsoft-com:vml" Requires="v">
                <p:oleObj spid="_x0000_s14522" name="Equation" r:id="rId4" imgW="876240" imgH="304560" progId="Equation.DSMT4">
                  <p:embed/>
                </p:oleObj>
              </mc:Choice>
              <mc:Fallback>
                <p:oleObj name="Equation" r:id="rId4" imgW="876240" imgH="304560" progId="Equation.DSMT4">
                  <p:embed/>
                  <p:pic>
                    <p:nvPicPr>
                      <p:cNvPr id="0" name=""/>
                      <p:cNvPicPr/>
                      <p:nvPr/>
                    </p:nvPicPr>
                    <p:blipFill>
                      <a:blip r:embed="rId5"/>
                      <a:stretch>
                        <a:fillRect/>
                      </a:stretch>
                    </p:blipFill>
                    <p:spPr>
                      <a:xfrm>
                        <a:off x="4435913" y="2697601"/>
                        <a:ext cx="876300" cy="304800"/>
                      </a:xfrm>
                      <a:prstGeom prst="rect">
                        <a:avLst/>
                      </a:prstGeom>
                    </p:spPr>
                  </p:pic>
                </p:oleObj>
              </mc:Fallback>
            </mc:AlternateContent>
          </a:graphicData>
        </a:graphic>
      </p:graphicFrame>
      <p:sp>
        <p:nvSpPr>
          <p:cNvPr id="9" name="TextBox 8"/>
          <p:cNvSpPr txBox="1"/>
          <p:nvPr/>
        </p:nvSpPr>
        <p:spPr>
          <a:xfrm>
            <a:off x="593829" y="3431628"/>
            <a:ext cx="995978" cy="369332"/>
          </a:xfrm>
          <a:prstGeom prst="rect">
            <a:avLst/>
          </a:prstGeom>
          <a:solidFill>
            <a:schemeClr val="bg1"/>
          </a:solidFill>
        </p:spPr>
        <p:txBody>
          <a:bodyPr wrap="none" rtlCol="0">
            <a:spAutoFit/>
          </a:bodyPr>
          <a:lstStyle/>
          <a:p>
            <a:r>
              <a:rPr lang="en-AU" dirty="0">
                <a:solidFill>
                  <a:srgbClr val="C00000"/>
                </a:solidFill>
              </a:rPr>
              <a:t>sphere 2</a:t>
            </a:r>
            <a:endParaRPr lang="en-US" dirty="0">
              <a:solidFill>
                <a:srgbClr val="C00000"/>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1881140227"/>
              </p:ext>
            </p:extLst>
          </p:nvPr>
        </p:nvGraphicFramePr>
        <p:xfrm>
          <a:off x="684213" y="3788320"/>
          <a:ext cx="927100" cy="304800"/>
        </p:xfrm>
        <a:graphic>
          <a:graphicData uri="http://schemas.openxmlformats.org/presentationml/2006/ole">
            <mc:AlternateContent xmlns:mc="http://schemas.openxmlformats.org/markup-compatibility/2006">
              <mc:Choice xmlns:v="urn:schemas-microsoft-com:vml" Requires="v">
                <p:oleObj spid="_x0000_s14523" name="Equation" r:id="rId6" imgW="927000" imgH="304560" progId="Equation.DSMT4">
                  <p:embed/>
                </p:oleObj>
              </mc:Choice>
              <mc:Fallback>
                <p:oleObj name="Equation" r:id="rId6" imgW="927000" imgH="304560" progId="Equation.DSMT4">
                  <p:embed/>
                  <p:pic>
                    <p:nvPicPr>
                      <p:cNvPr id="8" name="Object 7"/>
                      <p:cNvPicPr/>
                      <p:nvPr/>
                    </p:nvPicPr>
                    <p:blipFill>
                      <a:blip r:embed="rId7"/>
                      <a:stretch>
                        <a:fillRect/>
                      </a:stretch>
                    </p:blipFill>
                    <p:spPr>
                      <a:xfrm>
                        <a:off x="684213" y="3788320"/>
                        <a:ext cx="927100" cy="304800"/>
                      </a:xfrm>
                      <a:prstGeom prst="rect">
                        <a:avLst/>
                      </a:prstGeom>
                      <a:solidFill>
                        <a:schemeClr val="bg1"/>
                      </a:solidFill>
                    </p:spPr>
                  </p:pic>
                </p:oleObj>
              </mc:Fallback>
            </mc:AlternateContent>
          </a:graphicData>
        </a:graphic>
      </p:graphicFrame>
      <p:sp>
        <p:nvSpPr>
          <p:cNvPr id="11" name="TextBox 10"/>
          <p:cNvSpPr txBox="1"/>
          <p:nvPr/>
        </p:nvSpPr>
        <p:spPr>
          <a:xfrm>
            <a:off x="3476297" y="2979682"/>
            <a:ext cx="841641" cy="369332"/>
          </a:xfrm>
          <a:prstGeom prst="rect">
            <a:avLst/>
          </a:prstGeom>
          <a:solidFill>
            <a:schemeClr val="bg1"/>
          </a:solidFill>
        </p:spPr>
        <p:txBody>
          <a:bodyPr wrap="none" rtlCol="0">
            <a:spAutoFit/>
          </a:bodyPr>
          <a:lstStyle/>
          <a:p>
            <a:r>
              <a:rPr lang="en-AU" i="1" dirty="0">
                <a:solidFill>
                  <a:srgbClr val="0070C0"/>
                </a:solidFill>
                <a:latin typeface="Times New Roman" panose="02020603050405020304" pitchFamily="18" charset="0"/>
                <a:cs typeface="Times New Roman" panose="02020603050405020304" pitchFamily="18" charset="0"/>
              </a:rPr>
              <a:t>E</a:t>
            </a:r>
            <a:r>
              <a:rPr lang="en-AU" dirty="0">
                <a:solidFill>
                  <a:srgbClr val="0070C0"/>
                </a:solidFill>
              </a:rPr>
              <a:t> large</a:t>
            </a:r>
            <a:endParaRPr lang="en-US" dirty="0">
              <a:solidFill>
                <a:srgbClr val="0070C0"/>
              </a:solidFill>
            </a:endParaRPr>
          </a:p>
        </p:txBody>
      </p:sp>
      <p:sp>
        <p:nvSpPr>
          <p:cNvPr id="12" name="TextBox 11"/>
          <p:cNvSpPr txBox="1"/>
          <p:nvPr/>
        </p:nvSpPr>
        <p:spPr>
          <a:xfrm>
            <a:off x="641130" y="4117427"/>
            <a:ext cx="869149" cy="369332"/>
          </a:xfrm>
          <a:prstGeom prst="rect">
            <a:avLst/>
          </a:prstGeom>
          <a:solidFill>
            <a:schemeClr val="bg1"/>
          </a:solidFill>
        </p:spPr>
        <p:txBody>
          <a:bodyPr wrap="none" rtlCol="0">
            <a:spAutoFit/>
          </a:bodyPr>
          <a:lstStyle/>
          <a:p>
            <a:r>
              <a:rPr lang="en-AU" i="1" dirty="0">
                <a:solidFill>
                  <a:srgbClr val="C00000"/>
                </a:solidFill>
                <a:latin typeface="Times New Roman" panose="02020603050405020304" pitchFamily="18" charset="0"/>
                <a:cs typeface="Times New Roman" panose="02020603050405020304" pitchFamily="18" charset="0"/>
              </a:rPr>
              <a:t>E</a:t>
            </a:r>
            <a:r>
              <a:rPr lang="en-AU" dirty="0">
                <a:solidFill>
                  <a:srgbClr val="C00000"/>
                </a:solidFill>
              </a:rPr>
              <a:t> small</a:t>
            </a:r>
            <a:endParaRPr lang="en-US" dirty="0">
              <a:solidFill>
                <a:srgbClr val="C00000"/>
              </a:solidFill>
            </a:endParaRPr>
          </a:p>
        </p:txBody>
      </p:sp>
    </p:spTree>
    <p:extLst>
      <p:ext uri="{BB962C8B-B14F-4D97-AF65-F5344CB8AC3E}">
        <p14:creationId xmlns:p14="http://schemas.microsoft.com/office/powerpoint/2010/main" val="877107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image electric field point ch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435" y="648356"/>
            <a:ext cx="2160000" cy="179980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image electric field point charge"/>
          <p:cNvPicPr>
            <a:picLocks noChangeAspect="1" noChangeArrowheads="1"/>
          </p:cNvPicPr>
          <p:nvPr/>
        </p:nvPicPr>
        <p:blipFill rotWithShape="1">
          <a:blip r:embed="rId3">
            <a:extLst>
              <a:ext uri="{28A0092B-C50C-407E-A947-70E740481C1C}">
                <a14:useLocalDpi xmlns:a14="http://schemas.microsoft.com/office/drawing/2010/main" val="0"/>
              </a:ext>
            </a:extLst>
          </a:blip>
          <a:srcRect l="3776" t="3944" r="1631" b="3400"/>
          <a:stretch/>
        </p:blipFill>
        <p:spPr bwMode="auto">
          <a:xfrm>
            <a:off x="953814" y="2916621"/>
            <a:ext cx="3949262" cy="19864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735318" y="2837793"/>
            <a:ext cx="260131" cy="2215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293883" y="2861441"/>
            <a:ext cx="1253358" cy="181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58766" y="4524704"/>
            <a:ext cx="1340432" cy="646331"/>
          </a:xfrm>
          <a:prstGeom prst="rect">
            <a:avLst/>
          </a:prstGeom>
          <a:solidFill>
            <a:schemeClr val="bg1"/>
          </a:solidFill>
          <a:ln>
            <a:solidFill>
              <a:schemeClr val="bg1"/>
            </a:solidFill>
          </a:ln>
        </p:spPr>
        <p:txBody>
          <a:bodyPr wrap="none" rtlCol="0">
            <a:spAutoFit/>
          </a:bodyPr>
          <a:lstStyle/>
          <a:p>
            <a:r>
              <a:rPr lang="en-AU" dirty="0"/>
              <a:t>electric field</a:t>
            </a:r>
          </a:p>
          <a:p>
            <a:pPr algn="ctr"/>
            <a:r>
              <a:rPr lang="en-AU" dirty="0"/>
              <a:t>+ charge</a:t>
            </a:r>
            <a:endParaRPr lang="en-US" dirty="0"/>
          </a:p>
        </p:txBody>
      </p:sp>
      <p:sp>
        <p:nvSpPr>
          <p:cNvPr id="7" name="TextBox 6"/>
          <p:cNvSpPr txBox="1"/>
          <p:nvPr/>
        </p:nvSpPr>
        <p:spPr>
          <a:xfrm>
            <a:off x="3273972" y="4535214"/>
            <a:ext cx="1340432" cy="646331"/>
          </a:xfrm>
          <a:prstGeom prst="rect">
            <a:avLst/>
          </a:prstGeom>
          <a:solidFill>
            <a:schemeClr val="bg1"/>
          </a:solidFill>
          <a:ln>
            <a:solidFill>
              <a:schemeClr val="bg1"/>
            </a:solidFill>
          </a:ln>
        </p:spPr>
        <p:txBody>
          <a:bodyPr wrap="none" rtlCol="0">
            <a:spAutoFit/>
          </a:bodyPr>
          <a:lstStyle/>
          <a:p>
            <a:r>
              <a:rPr lang="en-AU" dirty="0"/>
              <a:t>electric field</a:t>
            </a:r>
          </a:p>
          <a:p>
            <a:pPr algn="ctr"/>
            <a:r>
              <a:rPr lang="en-AU" dirty="0"/>
              <a:t>- charge</a:t>
            </a:r>
            <a:endParaRPr lang="en-US" dirty="0"/>
          </a:p>
        </p:txBody>
      </p:sp>
      <p:grpSp>
        <p:nvGrpSpPr>
          <p:cNvPr id="6" name="Group 5"/>
          <p:cNvGrpSpPr/>
          <p:nvPr/>
        </p:nvGrpSpPr>
        <p:grpSpPr>
          <a:xfrm>
            <a:off x="1684283" y="3623452"/>
            <a:ext cx="300082" cy="369332"/>
            <a:chOff x="801414" y="6374534"/>
            <a:chExt cx="300082" cy="369332"/>
          </a:xfrm>
        </p:grpSpPr>
        <p:sp>
          <p:nvSpPr>
            <p:cNvPr id="5" name="Oval 4"/>
            <p:cNvSpPr/>
            <p:nvPr/>
          </p:nvSpPr>
          <p:spPr>
            <a:xfrm>
              <a:off x="811924" y="6424448"/>
              <a:ext cx="260132" cy="2601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01414" y="6374534"/>
              <a:ext cx="300082" cy="369332"/>
            </a:xfrm>
            <a:prstGeom prst="rect">
              <a:avLst/>
            </a:prstGeom>
            <a:noFill/>
          </p:spPr>
          <p:txBody>
            <a:bodyPr wrap="none" rtlCol="0">
              <a:spAutoFit/>
            </a:bodyPr>
            <a:lstStyle/>
            <a:p>
              <a:r>
                <a:rPr lang="en-AU" b="1" dirty="0"/>
                <a:t>+</a:t>
              </a:r>
              <a:endParaRPr lang="en-US" b="1" dirty="0"/>
            </a:p>
          </p:txBody>
        </p:sp>
      </p:grpSp>
      <p:grpSp>
        <p:nvGrpSpPr>
          <p:cNvPr id="8" name="Group 7"/>
          <p:cNvGrpSpPr/>
          <p:nvPr/>
        </p:nvGrpSpPr>
        <p:grpSpPr>
          <a:xfrm>
            <a:off x="3783724" y="3570901"/>
            <a:ext cx="279244" cy="461665"/>
            <a:chOff x="2885090" y="6219508"/>
            <a:chExt cx="279244" cy="461665"/>
          </a:xfrm>
        </p:grpSpPr>
        <p:sp>
          <p:nvSpPr>
            <p:cNvPr id="10" name="Oval 9"/>
            <p:cNvSpPr/>
            <p:nvPr/>
          </p:nvSpPr>
          <p:spPr>
            <a:xfrm>
              <a:off x="2895600" y="6340366"/>
              <a:ext cx="260132" cy="26013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885090" y="6219508"/>
              <a:ext cx="279244" cy="461665"/>
            </a:xfrm>
            <a:prstGeom prst="rect">
              <a:avLst/>
            </a:prstGeom>
            <a:noFill/>
          </p:spPr>
          <p:txBody>
            <a:bodyPr wrap="none" rtlCol="0">
              <a:spAutoFit/>
            </a:bodyPr>
            <a:lstStyle/>
            <a:p>
              <a:r>
                <a:rPr lang="en-AU" sz="2400" b="1" dirty="0"/>
                <a:t>-</a:t>
              </a:r>
              <a:endParaRPr lang="en-US" sz="2400" b="1" dirty="0"/>
            </a:p>
          </p:txBody>
        </p:sp>
      </p:grpSp>
    </p:spTree>
    <p:extLst>
      <p:ext uri="{BB962C8B-B14F-4D97-AF65-F5344CB8AC3E}">
        <p14:creationId xmlns:p14="http://schemas.microsoft.com/office/powerpoint/2010/main" val="607306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Image result for image electric field point ch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69" y="764518"/>
            <a:ext cx="4124325"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95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images pair production and annihi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41" y="3820582"/>
            <a:ext cx="4403616" cy="2300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25214" y="4406481"/>
            <a:ext cx="1570623" cy="369332"/>
          </a:xfrm>
          <a:prstGeom prst="rect">
            <a:avLst/>
          </a:prstGeom>
          <a:solidFill>
            <a:schemeClr val="bg1"/>
          </a:solidFill>
        </p:spPr>
        <p:txBody>
          <a:bodyPr wrap="none" rtlCol="0">
            <a:spAutoFit/>
          </a:bodyPr>
          <a:lstStyle/>
          <a:p>
            <a:r>
              <a:rPr lang="en-AU" dirty="0"/>
              <a:t>photon </a:t>
            </a:r>
            <a:r>
              <a:rPr lang="en-AU" i="1" dirty="0">
                <a:latin typeface="Times New Roman" panose="02020603050405020304" pitchFamily="18" charset="0"/>
                <a:cs typeface="Times New Roman" panose="02020603050405020304" pitchFamily="18" charset="0"/>
              </a:rPr>
              <a:t>E = h f</a:t>
            </a:r>
            <a:endParaRPr lang="en-US" i="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7304" y="5320881"/>
            <a:ext cx="906017" cy="369332"/>
          </a:xfrm>
          <a:prstGeom prst="rect">
            <a:avLst/>
          </a:prstGeom>
          <a:solidFill>
            <a:schemeClr val="bg1"/>
          </a:solidFill>
        </p:spPr>
        <p:txBody>
          <a:bodyPr wrap="none" rtlCol="0">
            <a:spAutoFit/>
          </a:bodyPr>
          <a:lstStyle/>
          <a:p>
            <a:r>
              <a:rPr lang="en-AU" dirty="0"/>
              <a:t>nucleus</a:t>
            </a:r>
            <a:endParaRPr lang="en-US" dirty="0"/>
          </a:p>
        </p:txBody>
      </p:sp>
      <p:sp>
        <p:nvSpPr>
          <p:cNvPr id="6" name="Oval 5"/>
          <p:cNvSpPr/>
          <p:nvPr/>
        </p:nvSpPr>
        <p:spPr>
          <a:xfrm>
            <a:off x="4217278" y="4162115"/>
            <a:ext cx="268013" cy="2680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212021" y="5528460"/>
            <a:ext cx="268013" cy="26801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29655" y="3838922"/>
            <a:ext cx="165538" cy="141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55931" y="5993542"/>
            <a:ext cx="165538" cy="141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563007" y="3704915"/>
            <a:ext cx="1251753" cy="369332"/>
          </a:xfrm>
          <a:prstGeom prst="rect">
            <a:avLst/>
          </a:prstGeom>
          <a:noFill/>
        </p:spPr>
        <p:txBody>
          <a:bodyPr wrap="none" rtlCol="0">
            <a:spAutoFit/>
          </a:bodyPr>
          <a:lstStyle/>
          <a:p>
            <a:r>
              <a:rPr lang="en-AU" dirty="0"/>
              <a:t>positron e</a:t>
            </a:r>
            <a:r>
              <a:rPr lang="en-AU" baseline="30000" dirty="0"/>
              <a:t>+</a:t>
            </a:r>
            <a:endParaRPr lang="en-US" baseline="30000" dirty="0"/>
          </a:p>
        </p:txBody>
      </p:sp>
      <p:sp>
        <p:nvSpPr>
          <p:cNvPr id="11" name="Freeform: Shape 10"/>
          <p:cNvSpPr/>
          <p:nvPr/>
        </p:nvSpPr>
        <p:spPr>
          <a:xfrm>
            <a:off x="4067503" y="4477426"/>
            <a:ext cx="559676" cy="291662"/>
          </a:xfrm>
          <a:custGeom>
            <a:avLst/>
            <a:gdLst>
              <a:gd name="connsiteX0" fmla="*/ 31531 w 559676"/>
              <a:gd name="connsiteY0" fmla="*/ 0 h 291662"/>
              <a:gd name="connsiteX1" fmla="*/ 559676 w 559676"/>
              <a:gd name="connsiteY1" fmla="*/ 23648 h 291662"/>
              <a:gd name="connsiteX2" fmla="*/ 409904 w 559676"/>
              <a:gd name="connsiteY2" fmla="*/ 268013 h 291662"/>
              <a:gd name="connsiteX3" fmla="*/ 126125 w 559676"/>
              <a:gd name="connsiteY3" fmla="*/ 291662 h 291662"/>
              <a:gd name="connsiteX4" fmla="*/ 0 w 559676"/>
              <a:gd name="connsiteY4" fmla="*/ 173420 h 291662"/>
              <a:gd name="connsiteX5" fmla="*/ 31531 w 559676"/>
              <a:gd name="connsiteY5" fmla="*/ 0 h 29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676" h="291662">
                <a:moveTo>
                  <a:pt x="31531" y="0"/>
                </a:moveTo>
                <a:lnTo>
                  <a:pt x="559676" y="23648"/>
                </a:lnTo>
                <a:lnTo>
                  <a:pt x="409904" y="268013"/>
                </a:lnTo>
                <a:lnTo>
                  <a:pt x="126125" y="291662"/>
                </a:lnTo>
                <a:lnTo>
                  <a:pt x="0" y="173420"/>
                </a:lnTo>
                <a:lnTo>
                  <a:pt x="31531"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4030718" y="5843770"/>
            <a:ext cx="559676" cy="291662"/>
          </a:xfrm>
          <a:custGeom>
            <a:avLst/>
            <a:gdLst>
              <a:gd name="connsiteX0" fmla="*/ 31531 w 559676"/>
              <a:gd name="connsiteY0" fmla="*/ 0 h 291662"/>
              <a:gd name="connsiteX1" fmla="*/ 559676 w 559676"/>
              <a:gd name="connsiteY1" fmla="*/ 23648 h 291662"/>
              <a:gd name="connsiteX2" fmla="*/ 409904 w 559676"/>
              <a:gd name="connsiteY2" fmla="*/ 268013 h 291662"/>
              <a:gd name="connsiteX3" fmla="*/ 126125 w 559676"/>
              <a:gd name="connsiteY3" fmla="*/ 291662 h 291662"/>
              <a:gd name="connsiteX4" fmla="*/ 0 w 559676"/>
              <a:gd name="connsiteY4" fmla="*/ 173420 h 291662"/>
              <a:gd name="connsiteX5" fmla="*/ 31531 w 559676"/>
              <a:gd name="connsiteY5" fmla="*/ 0 h 29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676" h="291662">
                <a:moveTo>
                  <a:pt x="31531" y="0"/>
                </a:moveTo>
                <a:lnTo>
                  <a:pt x="559676" y="23648"/>
                </a:lnTo>
                <a:lnTo>
                  <a:pt x="409904" y="268013"/>
                </a:lnTo>
                <a:lnTo>
                  <a:pt x="126125" y="291662"/>
                </a:lnTo>
                <a:lnTo>
                  <a:pt x="0" y="173420"/>
                </a:lnTo>
                <a:lnTo>
                  <a:pt x="31531"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707524" y="5883181"/>
            <a:ext cx="1178015" cy="369332"/>
          </a:xfrm>
          <a:prstGeom prst="rect">
            <a:avLst/>
          </a:prstGeom>
          <a:noFill/>
        </p:spPr>
        <p:txBody>
          <a:bodyPr wrap="none" rtlCol="0">
            <a:spAutoFit/>
          </a:bodyPr>
          <a:lstStyle/>
          <a:p>
            <a:r>
              <a:rPr lang="en-AU" dirty="0"/>
              <a:t>electron e</a:t>
            </a:r>
            <a:r>
              <a:rPr lang="en-AU" baseline="30000" dirty="0"/>
              <a:t>-</a:t>
            </a:r>
            <a:endParaRPr lang="en-US" baseline="30000" dirty="0"/>
          </a:p>
        </p:txBody>
      </p:sp>
      <p:pic>
        <p:nvPicPr>
          <p:cNvPr id="13316" name="Picture 4" descr="Image result for images pair production and annihi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45" y="691419"/>
            <a:ext cx="4577035" cy="2239316"/>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2288628" y="696310"/>
            <a:ext cx="268013" cy="2680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071647" y="698938"/>
            <a:ext cx="268013" cy="26801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04951" y="3389605"/>
            <a:ext cx="1660134" cy="369332"/>
          </a:xfrm>
          <a:prstGeom prst="rect">
            <a:avLst/>
          </a:prstGeom>
          <a:noFill/>
        </p:spPr>
        <p:txBody>
          <a:bodyPr wrap="none" rtlCol="0">
            <a:spAutoFit/>
          </a:bodyPr>
          <a:lstStyle/>
          <a:p>
            <a:r>
              <a:rPr lang="en-AU" b="1" dirty="0">
                <a:solidFill>
                  <a:srgbClr val="7030A0"/>
                </a:solidFill>
              </a:rPr>
              <a:t>Pair Production</a:t>
            </a:r>
            <a:endParaRPr lang="en-US" b="1" dirty="0">
              <a:solidFill>
                <a:srgbClr val="7030A0"/>
              </a:solidFill>
            </a:endParaRPr>
          </a:p>
        </p:txBody>
      </p:sp>
      <p:sp>
        <p:nvSpPr>
          <p:cNvPr id="15" name="TextBox 14"/>
          <p:cNvSpPr txBox="1"/>
          <p:nvPr/>
        </p:nvSpPr>
        <p:spPr>
          <a:xfrm>
            <a:off x="173421" y="220718"/>
            <a:ext cx="1357551" cy="369332"/>
          </a:xfrm>
          <a:prstGeom prst="rect">
            <a:avLst/>
          </a:prstGeom>
          <a:noFill/>
        </p:spPr>
        <p:txBody>
          <a:bodyPr wrap="none" rtlCol="0">
            <a:spAutoFit/>
          </a:bodyPr>
          <a:lstStyle/>
          <a:p>
            <a:r>
              <a:rPr lang="en-AU" b="1" dirty="0">
                <a:solidFill>
                  <a:srgbClr val="7030A0"/>
                </a:solidFill>
              </a:rPr>
              <a:t>Annihilation</a:t>
            </a:r>
            <a:endParaRPr lang="en-US" b="1" dirty="0">
              <a:solidFill>
                <a:srgbClr val="7030A0"/>
              </a:solidFill>
            </a:endParaRPr>
          </a:p>
        </p:txBody>
      </p:sp>
      <p:sp>
        <p:nvSpPr>
          <p:cNvPr id="20" name="TextBox 19"/>
          <p:cNvSpPr txBox="1"/>
          <p:nvPr/>
        </p:nvSpPr>
        <p:spPr>
          <a:xfrm>
            <a:off x="2969173" y="998501"/>
            <a:ext cx="1178015" cy="369332"/>
          </a:xfrm>
          <a:prstGeom prst="rect">
            <a:avLst/>
          </a:prstGeom>
          <a:solidFill>
            <a:schemeClr val="bg1"/>
          </a:solidFill>
          <a:ln>
            <a:solidFill>
              <a:schemeClr val="bg1"/>
            </a:solidFill>
          </a:ln>
        </p:spPr>
        <p:txBody>
          <a:bodyPr wrap="none" rtlCol="0">
            <a:spAutoFit/>
          </a:bodyPr>
          <a:lstStyle/>
          <a:p>
            <a:r>
              <a:rPr lang="en-AU" dirty="0"/>
              <a:t>electron e</a:t>
            </a:r>
            <a:r>
              <a:rPr lang="en-AU" baseline="30000" dirty="0"/>
              <a:t>-</a:t>
            </a:r>
            <a:endParaRPr lang="en-US" baseline="30000" dirty="0"/>
          </a:p>
        </p:txBody>
      </p:sp>
      <p:sp>
        <p:nvSpPr>
          <p:cNvPr id="21" name="TextBox 20"/>
          <p:cNvSpPr txBox="1"/>
          <p:nvPr/>
        </p:nvSpPr>
        <p:spPr>
          <a:xfrm>
            <a:off x="1602828" y="987991"/>
            <a:ext cx="1251753" cy="369332"/>
          </a:xfrm>
          <a:prstGeom prst="rect">
            <a:avLst/>
          </a:prstGeom>
          <a:solidFill>
            <a:schemeClr val="bg1"/>
          </a:solidFill>
          <a:ln>
            <a:solidFill>
              <a:schemeClr val="bg1"/>
            </a:solidFill>
          </a:ln>
        </p:spPr>
        <p:txBody>
          <a:bodyPr wrap="none" rtlCol="0">
            <a:spAutoFit/>
          </a:bodyPr>
          <a:lstStyle/>
          <a:p>
            <a:r>
              <a:rPr lang="en-AU" dirty="0"/>
              <a:t>positron e</a:t>
            </a:r>
            <a:r>
              <a:rPr lang="en-AU" baseline="30000" dirty="0"/>
              <a:t>+</a:t>
            </a:r>
            <a:endParaRPr lang="en-US" baseline="30000" dirty="0"/>
          </a:p>
        </p:txBody>
      </p:sp>
      <p:sp>
        <p:nvSpPr>
          <p:cNvPr id="18" name="TextBox 17"/>
          <p:cNvSpPr txBox="1"/>
          <p:nvPr/>
        </p:nvSpPr>
        <p:spPr>
          <a:xfrm>
            <a:off x="1639614" y="1411015"/>
            <a:ext cx="2387961" cy="369332"/>
          </a:xfrm>
          <a:prstGeom prst="rect">
            <a:avLst/>
          </a:prstGeom>
          <a:solidFill>
            <a:schemeClr val="bg1"/>
          </a:solidFill>
          <a:ln>
            <a:solidFill>
              <a:schemeClr val="bg1"/>
            </a:solidFill>
          </a:ln>
        </p:spPr>
        <p:txBody>
          <a:bodyPr wrap="none" rtlCol="0">
            <a:spAutoFit/>
          </a:bodyPr>
          <a:lstStyle/>
          <a:p>
            <a:r>
              <a:rPr lang="en-AU" dirty="0"/>
              <a:t>before pair annihilation</a:t>
            </a:r>
            <a:endParaRPr lang="en-US" dirty="0"/>
          </a:p>
        </p:txBody>
      </p:sp>
      <p:sp>
        <p:nvSpPr>
          <p:cNvPr id="23" name="TextBox 22"/>
          <p:cNvSpPr txBox="1"/>
          <p:nvPr/>
        </p:nvSpPr>
        <p:spPr>
          <a:xfrm>
            <a:off x="1855076" y="2667000"/>
            <a:ext cx="2434128" cy="369332"/>
          </a:xfrm>
          <a:prstGeom prst="rect">
            <a:avLst/>
          </a:prstGeom>
          <a:solidFill>
            <a:schemeClr val="bg1"/>
          </a:solidFill>
          <a:ln>
            <a:solidFill>
              <a:schemeClr val="bg1"/>
            </a:solidFill>
          </a:ln>
        </p:spPr>
        <p:txBody>
          <a:bodyPr wrap="none" rtlCol="0">
            <a:spAutoFit/>
          </a:bodyPr>
          <a:lstStyle/>
          <a:p>
            <a:r>
              <a:rPr lang="en-AU" dirty="0"/>
              <a:t>after pair annihilation    </a:t>
            </a:r>
            <a:endParaRPr lang="en-US" dirty="0"/>
          </a:p>
        </p:txBody>
      </p:sp>
      <p:sp>
        <p:nvSpPr>
          <p:cNvPr id="19" name="Rectangle 18"/>
          <p:cNvSpPr/>
          <p:nvPr/>
        </p:nvSpPr>
        <p:spPr>
          <a:xfrm>
            <a:off x="1426779" y="2593428"/>
            <a:ext cx="338959"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531882" y="1736835"/>
            <a:ext cx="338959"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78468" y="1721069"/>
            <a:ext cx="338959"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713889" y="2467303"/>
            <a:ext cx="868507" cy="369332"/>
          </a:xfrm>
          <a:prstGeom prst="rect">
            <a:avLst/>
          </a:prstGeom>
          <a:noFill/>
        </p:spPr>
        <p:txBody>
          <a:bodyPr wrap="none" rtlCol="0">
            <a:spAutoFit/>
          </a:bodyPr>
          <a:lstStyle/>
          <a:p>
            <a:r>
              <a:rPr lang="en-AU" dirty="0"/>
              <a:t>photon</a:t>
            </a:r>
            <a:endParaRPr lang="en-US" dirty="0"/>
          </a:p>
        </p:txBody>
      </p:sp>
      <p:sp>
        <p:nvSpPr>
          <p:cNvPr id="28" name="TextBox 27"/>
          <p:cNvSpPr txBox="1"/>
          <p:nvPr/>
        </p:nvSpPr>
        <p:spPr>
          <a:xfrm>
            <a:off x="199696" y="2493578"/>
            <a:ext cx="868507" cy="369332"/>
          </a:xfrm>
          <a:prstGeom prst="rect">
            <a:avLst/>
          </a:prstGeom>
          <a:noFill/>
        </p:spPr>
        <p:txBody>
          <a:bodyPr wrap="none" rtlCol="0">
            <a:spAutoFit/>
          </a:bodyPr>
          <a:lstStyle/>
          <a:p>
            <a:r>
              <a:rPr lang="en-AU" dirty="0"/>
              <a:t>photon</a:t>
            </a:r>
            <a:endParaRPr lang="en-US" dirty="0"/>
          </a:p>
        </p:txBody>
      </p:sp>
      <p:cxnSp>
        <p:nvCxnSpPr>
          <p:cNvPr id="27" name="Straight Connector 26"/>
          <p:cNvCxnSpPr/>
          <p:nvPr/>
        </p:nvCxnSpPr>
        <p:spPr>
          <a:xfrm>
            <a:off x="102476" y="3255579"/>
            <a:ext cx="547063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7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9544" y="725213"/>
            <a:ext cx="2175642" cy="2144111"/>
          </a:xfrm>
          <a:prstGeom prst="rect">
            <a:avLst/>
          </a:prstGeom>
          <a:gradFill flip="none" rotWithShape="1">
            <a:gsLst>
              <a:gs pos="0">
                <a:schemeClr val="accent1">
                  <a:lumMod val="5000"/>
                  <a:lumOff val="95000"/>
                </a:schemeClr>
              </a:gs>
              <a:gs pos="100000">
                <a:srgbClr val="ABC0E4"/>
              </a:gs>
              <a:gs pos="84000">
                <a:schemeClr val="accent1">
                  <a:lumMod val="45000"/>
                  <a:lumOff val="55000"/>
                </a:schemeClr>
              </a:gs>
              <a:gs pos="63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05152" y="2207172"/>
            <a:ext cx="157655" cy="1576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1182412" y="1781505"/>
            <a:ext cx="702126" cy="49605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1048407" y="1702676"/>
            <a:ext cx="822992" cy="593276"/>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3718838556"/>
              </p:ext>
            </p:extLst>
          </p:nvPr>
        </p:nvGraphicFramePr>
        <p:xfrm>
          <a:off x="1206172" y="2019684"/>
          <a:ext cx="241300" cy="304800"/>
        </p:xfrm>
        <a:graphic>
          <a:graphicData uri="http://schemas.openxmlformats.org/presentationml/2006/ole">
            <mc:AlternateContent xmlns:mc="http://schemas.openxmlformats.org/markup-compatibility/2006">
              <mc:Choice xmlns:v="urn:schemas-microsoft-com:vml" Requires="v">
                <p:oleObj spid="_x0000_s35384" name="Equation" r:id="rId3" imgW="241200" imgH="304560" progId="Equation.DSMT4">
                  <p:embed/>
                </p:oleObj>
              </mc:Choice>
              <mc:Fallback>
                <p:oleObj name="Equation" r:id="rId3" imgW="241200" imgH="304560" progId="Equation.DSMT4">
                  <p:embed/>
                  <p:pic>
                    <p:nvPicPr>
                      <p:cNvPr id="0" name=""/>
                      <p:cNvPicPr/>
                      <p:nvPr/>
                    </p:nvPicPr>
                    <p:blipFill>
                      <a:blip r:embed="rId4"/>
                      <a:stretch>
                        <a:fillRect/>
                      </a:stretch>
                    </p:blipFill>
                    <p:spPr>
                      <a:xfrm>
                        <a:off x="1206172" y="2019684"/>
                        <a:ext cx="241300" cy="30480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571282394"/>
              </p:ext>
            </p:extLst>
          </p:nvPr>
        </p:nvGraphicFramePr>
        <p:xfrm>
          <a:off x="1609944" y="1744006"/>
          <a:ext cx="190500" cy="241300"/>
        </p:xfrm>
        <a:graphic>
          <a:graphicData uri="http://schemas.openxmlformats.org/presentationml/2006/ole">
            <mc:AlternateContent xmlns:mc="http://schemas.openxmlformats.org/markup-compatibility/2006">
              <mc:Choice xmlns:v="urn:schemas-microsoft-com:vml" Requires="v">
                <p:oleObj spid="_x0000_s35385" name="Equation" r:id="rId5" imgW="190440" imgH="241200" progId="Equation.DSMT4">
                  <p:embed/>
                </p:oleObj>
              </mc:Choice>
              <mc:Fallback>
                <p:oleObj name="Equation" r:id="rId5" imgW="190440" imgH="241200" progId="Equation.DSMT4">
                  <p:embed/>
                  <p:pic>
                    <p:nvPicPr>
                      <p:cNvPr id="0" name=""/>
                      <p:cNvPicPr/>
                      <p:nvPr/>
                    </p:nvPicPr>
                    <p:blipFill>
                      <a:blip r:embed="rId6"/>
                      <a:stretch>
                        <a:fillRect/>
                      </a:stretch>
                    </p:blipFill>
                    <p:spPr>
                      <a:xfrm>
                        <a:off x="1609944" y="1744006"/>
                        <a:ext cx="190500" cy="241300"/>
                      </a:xfrm>
                      <a:prstGeom prst="rect">
                        <a:avLst/>
                      </a:prstGeom>
                      <a:solidFill>
                        <a:schemeClr val="bg1"/>
                      </a:solidFill>
                    </p:spPr>
                  </p:pic>
                </p:oleObj>
              </mc:Fallback>
            </mc:AlternateContent>
          </a:graphicData>
        </a:graphic>
      </p:graphicFrame>
      <p:sp>
        <p:nvSpPr>
          <p:cNvPr id="15" name="Rectangle 14"/>
          <p:cNvSpPr/>
          <p:nvPr/>
        </p:nvSpPr>
        <p:spPr>
          <a:xfrm>
            <a:off x="3329168" y="735723"/>
            <a:ext cx="2175642" cy="2144111"/>
          </a:xfrm>
          <a:prstGeom prst="rect">
            <a:avLst/>
          </a:prstGeom>
          <a:gradFill flip="none" rotWithShape="1">
            <a:gsLst>
              <a:gs pos="0">
                <a:schemeClr val="accent1">
                  <a:lumMod val="5000"/>
                  <a:lumOff val="95000"/>
                </a:schemeClr>
              </a:gs>
              <a:gs pos="100000">
                <a:srgbClr val="ABC0E4"/>
              </a:gs>
              <a:gs pos="84000">
                <a:schemeClr val="accent1">
                  <a:lumMod val="45000"/>
                  <a:lumOff val="55000"/>
                </a:schemeClr>
              </a:gs>
              <a:gs pos="63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746955" y="1137744"/>
            <a:ext cx="157655" cy="1576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3793692" y="1184481"/>
            <a:ext cx="423584" cy="17923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810018" y="1224457"/>
            <a:ext cx="557031" cy="218088"/>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137813117"/>
              </p:ext>
            </p:extLst>
          </p:nvPr>
        </p:nvGraphicFramePr>
        <p:xfrm>
          <a:off x="4314624" y="1509932"/>
          <a:ext cx="241300" cy="304800"/>
        </p:xfrm>
        <a:graphic>
          <a:graphicData uri="http://schemas.openxmlformats.org/presentationml/2006/ole">
            <mc:AlternateContent xmlns:mc="http://schemas.openxmlformats.org/markup-compatibility/2006">
              <mc:Choice xmlns:v="urn:schemas-microsoft-com:vml" Requires="v">
                <p:oleObj spid="_x0000_s35386" name="Equation" r:id="rId7" imgW="241200" imgH="304560" progId="Equation.DSMT4">
                  <p:embed/>
                </p:oleObj>
              </mc:Choice>
              <mc:Fallback>
                <p:oleObj name="Equation" r:id="rId7" imgW="241200" imgH="304560" progId="Equation.DSMT4">
                  <p:embed/>
                  <p:pic>
                    <p:nvPicPr>
                      <p:cNvPr id="13" name="Object 12"/>
                      <p:cNvPicPr/>
                      <p:nvPr/>
                    </p:nvPicPr>
                    <p:blipFill>
                      <a:blip r:embed="rId4"/>
                      <a:stretch>
                        <a:fillRect/>
                      </a:stretch>
                    </p:blipFill>
                    <p:spPr>
                      <a:xfrm>
                        <a:off x="4314624" y="1509932"/>
                        <a:ext cx="241300" cy="304800"/>
                      </a:xfrm>
                      <a:prstGeom prst="rect">
                        <a:avLst/>
                      </a:prstGeom>
                      <a:solidFill>
                        <a:schemeClr val="bg1"/>
                      </a:solidFill>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966188703"/>
              </p:ext>
            </p:extLst>
          </p:nvPr>
        </p:nvGraphicFramePr>
        <p:xfrm>
          <a:off x="4213899" y="1068716"/>
          <a:ext cx="190500" cy="241300"/>
        </p:xfrm>
        <a:graphic>
          <a:graphicData uri="http://schemas.openxmlformats.org/presentationml/2006/ole">
            <mc:AlternateContent xmlns:mc="http://schemas.openxmlformats.org/markup-compatibility/2006">
              <mc:Choice xmlns:v="urn:schemas-microsoft-com:vml" Requires="v">
                <p:oleObj spid="_x0000_s35387" name="Equation" r:id="rId8" imgW="190440" imgH="241200" progId="Equation.DSMT4">
                  <p:embed/>
                </p:oleObj>
              </mc:Choice>
              <mc:Fallback>
                <p:oleObj name="Equation" r:id="rId8" imgW="190440" imgH="241200" progId="Equation.DSMT4">
                  <p:embed/>
                  <p:pic>
                    <p:nvPicPr>
                      <p:cNvPr id="14" name="Object 13"/>
                      <p:cNvPicPr/>
                      <p:nvPr/>
                    </p:nvPicPr>
                    <p:blipFill>
                      <a:blip r:embed="rId6"/>
                      <a:stretch>
                        <a:fillRect/>
                      </a:stretch>
                    </p:blipFill>
                    <p:spPr>
                      <a:xfrm>
                        <a:off x="4213899" y="1068716"/>
                        <a:ext cx="190500" cy="241300"/>
                      </a:xfrm>
                      <a:prstGeom prst="rect">
                        <a:avLst/>
                      </a:prstGeom>
                      <a:solidFill>
                        <a:schemeClr val="bg1"/>
                      </a:solidFill>
                    </p:spPr>
                  </p:pic>
                </p:oleObj>
              </mc:Fallback>
            </mc:AlternateContent>
          </a:graphicData>
        </a:graphic>
      </p:graphicFrame>
      <p:sp>
        <p:nvSpPr>
          <p:cNvPr id="25" name="TextBox 24"/>
          <p:cNvSpPr txBox="1"/>
          <p:nvPr/>
        </p:nvSpPr>
        <p:spPr>
          <a:xfrm>
            <a:off x="701566" y="1355834"/>
            <a:ext cx="1783630" cy="338554"/>
          </a:xfrm>
          <a:prstGeom prst="rect">
            <a:avLst/>
          </a:prstGeom>
          <a:noFill/>
        </p:spPr>
        <p:txBody>
          <a:bodyPr wrap="none" rtlCol="0">
            <a:spAutoFit/>
          </a:bodyPr>
          <a:lstStyle/>
          <a:p>
            <a:r>
              <a:rPr lang="en-AU" sz="1600" dirty="0"/>
              <a:t>strong electric field</a:t>
            </a:r>
            <a:endParaRPr lang="en-US" sz="1600" dirty="0"/>
          </a:p>
        </p:txBody>
      </p:sp>
      <p:sp>
        <p:nvSpPr>
          <p:cNvPr id="26" name="TextBox 25"/>
          <p:cNvSpPr txBox="1"/>
          <p:nvPr/>
        </p:nvSpPr>
        <p:spPr>
          <a:xfrm>
            <a:off x="3841531" y="712075"/>
            <a:ext cx="1694503" cy="338554"/>
          </a:xfrm>
          <a:prstGeom prst="rect">
            <a:avLst/>
          </a:prstGeom>
          <a:noFill/>
        </p:spPr>
        <p:txBody>
          <a:bodyPr wrap="none" rtlCol="0">
            <a:spAutoFit/>
          </a:bodyPr>
          <a:lstStyle/>
          <a:p>
            <a:r>
              <a:rPr lang="en-AU" sz="1600" dirty="0"/>
              <a:t>weak electric field</a:t>
            </a:r>
            <a:endParaRPr lang="en-US" sz="1600" dirty="0"/>
          </a:p>
        </p:txBody>
      </p:sp>
      <p:sp>
        <p:nvSpPr>
          <p:cNvPr id="27" name="Rectangle 26"/>
          <p:cNvSpPr/>
          <p:nvPr/>
        </p:nvSpPr>
        <p:spPr>
          <a:xfrm>
            <a:off x="302169" y="3683889"/>
            <a:ext cx="2175642" cy="2144111"/>
          </a:xfrm>
          <a:prstGeom prst="rect">
            <a:avLst/>
          </a:prstGeom>
          <a:gradFill flip="none" rotWithShape="1">
            <a:gsLst>
              <a:gs pos="0">
                <a:schemeClr val="accent1">
                  <a:lumMod val="5000"/>
                  <a:lumOff val="95000"/>
                </a:schemeClr>
              </a:gs>
              <a:gs pos="100000">
                <a:srgbClr val="ABC0E4"/>
              </a:gs>
              <a:gs pos="84000">
                <a:schemeClr val="accent1">
                  <a:lumMod val="45000"/>
                  <a:lumOff val="55000"/>
                </a:schemeClr>
              </a:gs>
              <a:gs pos="63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807777" y="5165848"/>
            <a:ext cx="157655" cy="15765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H="1" flipV="1">
            <a:off x="1185037" y="4740181"/>
            <a:ext cx="702126" cy="49605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flipH="1" flipV="1">
            <a:off x="1870839" y="5244677"/>
            <a:ext cx="822992" cy="593276"/>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Object 30"/>
          <p:cNvGraphicFramePr>
            <a:graphicFrameLocks noChangeAspect="1"/>
          </p:cNvGraphicFramePr>
          <p:nvPr>
            <p:extLst>
              <p:ext uri="{D42A27DB-BD31-4B8C-83A1-F6EECF244321}">
                <p14:modId xmlns:p14="http://schemas.microsoft.com/office/powerpoint/2010/main" val="1861673808"/>
              </p:ext>
            </p:extLst>
          </p:nvPr>
        </p:nvGraphicFramePr>
        <p:xfrm>
          <a:off x="2572514" y="5364615"/>
          <a:ext cx="241300" cy="304800"/>
        </p:xfrm>
        <a:graphic>
          <a:graphicData uri="http://schemas.openxmlformats.org/presentationml/2006/ole">
            <mc:AlternateContent xmlns:mc="http://schemas.openxmlformats.org/markup-compatibility/2006">
              <mc:Choice xmlns:v="urn:schemas-microsoft-com:vml" Requires="v">
                <p:oleObj spid="_x0000_s35388" name="Equation" r:id="rId9" imgW="241200" imgH="304560" progId="Equation.DSMT4">
                  <p:embed/>
                </p:oleObj>
              </mc:Choice>
              <mc:Fallback>
                <p:oleObj name="Equation" r:id="rId9" imgW="241200" imgH="304560" progId="Equation.DSMT4">
                  <p:embed/>
                  <p:pic>
                    <p:nvPicPr>
                      <p:cNvPr id="13" name="Object 12"/>
                      <p:cNvPicPr/>
                      <p:nvPr/>
                    </p:nvPicPr>
                    <p:blipFill>
                      <a:blip r:embed="rId4"/>
                      <a:stretch>
                        <a:fillRect/>
                      </a:stretch>
                    </p:blipFill>
                    <p:spPr>
                      <a:xfrm>
                        <a:off x="2572514" y="5364615"/>
                        <a:ext cx="241300" cy="304800"/>
                      </a:xfrm>
                      <a:prstGeom prst="rect">
                        <a:avLst/>
                      </a:prstGeom>
                      <a:solidFill>
                        <a:schemeClr val="bg1"/>
                      </a:solidFill>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1340287957"/>
              </p:ext>
            </p:extLst>
          </p:nvPr>
        </p:nvGraphicFramePr>
        <p:xfrm>
          <a:off x="1612569" y="4702682"/>
          <a:ext cx="190500" cy="241300"/>
        </p:xfrm>
        <a:graphic>
          <a:graphicData uri="http://schemas.openxmlformats.org/presentationml/2006/ole">
            <mc:AlternateContent xmlns:mc="http://schemas.openxmlformats.org/markup-compatibility/2006">
              <mc:Choice xmlns:v="urn:schemas-microsoft-com:vml" Requires="v">
                <p:oleObj spid="_x0000_s35389" name="Equation" r:id="rId10" imgW="190440" imgH="241200" progId="Equation.DSMT4">
                  <p:embed/>
                </p:oleObj>
              </mc:Choice>
              <mc:Fallback>
                <p:oleObj name="Equation" r:id="rId10" imgW="190440" imgH="241200" progId="Equation.DSMT4">
                  <p:embed/>
                  <p:pic>
                    <p:nvPicPr>
                      <p:cNvPr id="14" name="Object 13"/>
                      <p:cNvPicPr/>
                      <p:nvPr/>
                    </p:nvPicPr>
                    <p:blipFill>
                      <a:blip r:embed="rId6"/>
                      <a:stretch>
                        <a:fillRect/>
                      </a:stretch>
                    </p:blipFill>
                    <p:spPr>
                      <a:xfrm>
                        <a:off x="1612569" y="4702682"/>
                        <a:ext cx="190500" cy="241300"/>
                      </a:xfrm>
                      <a:prstGeom prst="rect">
                        <a:avLst/>
                      </a:prstGeom>
                      <a:solidFill>
                        <a:schemeClr val="bg1"/>
                      </a:solidFill>
                    </p:spPr>
                  </p:pic>
                </p:oleObj>
              </mc:Fallback>
            </mc:AlternateContent>
          </a:graphicData>
        </a:graphic>
      </p:graphicFrame>
      <p:sp>
        <p:nvSpPr>
          <p:cNvPr id="33" name="Rectangle 32"/>
          <p:cNvSpPr/>
          <p:nvPr/>
        </p:nvSpPr>
        <p:spPr>
          <a:xfrm>
            <a:off x="3331793" y="3694399"/>
            <a:ext cx="2175642" cy="2144111"/>
          </a:xfrm>
          <a:prstGeom prst="rect">
            <a:avLst/>
          </a:prstGeom>
          <a:gradFill flip="none" rotWithShape="1">
            <a:gsLst>
              <a:gs pos="0">
                <a:schemeClr val="accent1">
                  <a:lumMod val="5000"/>
                  <a:lumOff val="95000"/>
                </a:schemeClr>
              </a:gs>
              <a:gs pos="100000">
                <a:srgbClr val="ABC0E4"/>
              </a:gs>
              <a:gs pos="84000">
                <a:schemeClr val="accent1">
                  <a:lumMod val="45000"/>
                  <a:lumOff val="55000"/>
                </a:schemeClr>
              </a:gs>
              <a:gs pos="63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749580" y="4096420"/>
            <a:ext cx="157655" cy="15765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a:off x="3796317" y="4143157"/>
            <a:ext cx="423584" cy="17923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0800000">
            <a:off x="3284498" y="3946650"/>
            <a:ext cx="557031" cy="218088"/>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2718057946"/>
              </p:ext>
            </p:extLst>
          </p:nvPr>
        </p:nvGraphicFramePr>
        <p:xfrm>
          <a:off x="3410732" y="4184829"/>
          <a:ext cx="241300" cy="304800"/>
        </p:xfrm>
        <a:graphic>
          <a:graphicData uri="http://schemas.openxmlformats.org/presentationml/2006/ole">
            <mc:AlternateContent xmlns:mc="http://schemas.openxmlformats.org/markup-compatibility/2006">
              <mc:Choice xmlns:v="urn:schemas-microsoft-com:vml" Requires="v">
                <p:oleObj spid="_x0000_s35390" name="Equation" r:id="rId11" imgW="241200" imgH="304560" progId="Equation.DSMT4">
                  <p:embed/>
                </p:oleObj>
              </mc:Choice>
              <mc:Fallback>
                <p:oleObj name="Equation" r:id="rId11" imgW="241200" imgH="304560" progId="Equation.DSMT4">
                  <p:embed/>
                  <p:pic>
                    <p:nvPicPr>
                      <p:cNvPr id="19" name="Object 18"/>
                      <p:cNvPicPr/>
                      <p:nvPr/>
                    </p:nvPicPr>
                    <p:blipFill>
                      <a:blip r:embed="rId4"/>
                      <a:stretch>
                        <a:fillRect/>
                      </a:stretch>
                    </p:blipFill>
                    <p:spPr>
                      <a:xfrm>
                        <a:off x="3410732" y="4184829"/>
                        <a:ext cx="241300" cy="304800"/>
                      </a:xfrm>
                      <a:prstGeom prst="rect">
                        <a:avLst/>
                      </a:prstGeom>
                      <a:solidFill>
                        <a:schemeClr val="bg1"/>
                      </a:solidFill>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1018564850"/>
              </p:ext>
            </p:extLst>
          </p:nvPr>
        </p:nvGraphicFramePr>
        <p:xfrm>
          <a:off x="4295352" y="4066806"/>
          <a:ext cx="190500" cy="241300"/>
        </p:xfrm>
        <a:graphic>
          <a:graphicData uri="http://schemas.openxmlformats.org/presentationml/2006/ole">
            <mc:AlternateContent xmlns:mc="http://schemas.openxmlformats.org/markup-compatibility/2006">
              <mc:Choice xmlns:v="urn:schemas-microsoft-com:vml" Requires="v">
                <p:oleObj spid="_x0000_s35391" name="Equation" r:id="rId12" imgW="190440" imgH="241200" progId="Equation.DSMT4">
                  <p:embed/>
                </p:oleObj>
              </mc:Choice>
              <mc:Fallback>
                <p:oleObj name="Equation" r:id="rId12" imgW="190440" imgH="241200" progId="Equation.DSMT4">
                  <p:embed/>
                  <p:pic>
                    <p:nvPicPr>
                      <p:cNvPr id="20" name="Object 19"/>
                      <p:cNvPicPr/>
                      <p:nvPr/>
                    </p:nvPicPr>
                    <p:blipFill>
                      <a:blip r:embed="rId6"/>
                      <a:stretch>
                        <a:fillRect/>
                      </a:stretch>
                    </p:blipFill>
                    <p:spPr>
                      <a:xfrm>
                        <a:off x="4295352" y="4066806"/>
                        <a:ext cx="190500" cy="241300"/>
                      </a:xfrm>
                      <a:prstGeom prst="rect">
                        <a:avLst/>
                      </a:prstGeom>
                      <a:solidFill>
                        <a:schemeClr val="bg1"/>
                      </a:solidFill>
                    </p:spPr>
                  </p:pic>
                </p:oleObj>
              </mc:Fallback>
            </mc:AlternateContent>
          </a:graphicData>
        </a:graphic>
      </p:graphicFrame>
      <p:sp>
        <p:nvSpPr>
          <p:cNvPr id="39" name="TextBox 38"/>
          <p:cNvSpPr txBox="1"/>
          <p:nvPr/>
        </p:nvSpPr>
        <p:spPr>
          <a:xfrm>
            <a:off x="704191" y="4314510"/>
            <a:ext cx="1783630" cy="338554"/>
          </a:xfrm>
          <a:prstGeom prst="rect">
            <a:avLst/>
          </a:prstGeom>
          <a:noFill/>
        </p:spPr>
        <p:txBody>
          <a:bodyPr wrap="none" rtlCol="0">
            <a:spAutoFit/>
          </a:bodyPr>
          <a:lstStyle/>
          <a:p>
            <a:r>
              <a:rPr lang="en-AU" sz="1600" dirty="0"/>
              <a:t>strong electric field</a:t>
            </a:r>
            <a:endParaRPr lang="en-US" sz="1600" dirty="0"/>
          </a:p>
        </p:txBody>
      </p:sp>
      <p:sp>
        <p:nvSpPr>
          <p:cNvPr id="40" name="TextBox 39"/>
          <p:cNvSpPr txBox="1"/>
          <p:nvPr/>
        </p:nvSpPr>
        <p:spPr>
          <a:xfrm>
            <a:off x="3844156" y="3670751"/>
            <a:ext cx="1694503" cy="338554"/>
          </a:xfrm>
          <a:prstGeom prst="rect">
            <a:avLst/>
          </a:prstGeom>
          <a:noFill/>
        </p:spPr>
        <p:txBody>
          <a:bodyPr wrap="none" rtlCol="0">
            <a:spAutoFit/>
          </a:bodyPr>
          <a:lstStyle/>
          <a:p>
            <a:r>
              <a:rPr lang="en-AU" sz="1600" dirty="0"/>
              <a:t>weak electric field</a:t>
            </a:r>
            <a:endParaRPr lang="en-US" sz="1600" dirty="0"/>
          </a:p>
        </p:txBody>
      </p:sp>
      <p:graphicFrame>
        <p:nvGraphicFramePr>
          <p:cNvPr id="41" name="Object 40"/>
          <p:cNvGraphicFramePr>
            <a:graphicFrameLocks noChangeAspect="1"/>
          </p:cNvGraphicFramePr>
          <p:nvPr>
            <p:extLst>
              <p:ext uri="{D42A27DB-BD31-4B8C-83A1-F6EECF244321}">
                <p14:modId xmlns:p14="http://schemas.microsoft.com/office/powerpoint/2010/main" val="1928521400"/>
              </p:ext>
            </p:extLst>
          </p:nvPr>
        </p:nvGraphicFramePr>
        <p:xfrm>
          <a:off x="1641475" y="2430463"/>
          <a:ext cx="457200" cy="241300"/>
        </p:xfrm>
        <a:graphic>
          <a:graphicData uri="http://schemas.openxmlformats.org/presentationml/2006/ole">
            <mc:AlternateContent xmlns:mc="http://schemas.openxmlformats.org/markup-compatibility/2006">
              <mc:Choice xmlns:v="urn:schemas-microsoft-com:vml" Requires="v">
                <p:oleObj spid="_x0000_s35392" name="Equation" r:id="rId13" imgW="457200" imgH="241200" progId="Equation.DSMT4">
                  <p:embed/>
                </p:oleObj>
              </mc:Choice>
              <mc:Fallback>
                <p:oleObj name="Equation" r:id="rId13" imgW="457200" imgH="241200" progId="Equation.DSMT4">
                  <p:embed/>
                  <p:pic>
                    <p:nvPicPr>
                      <p:cNvPr id="0" name=""/>
                      <p:cNvPicPr/>
                      <p:nvPr/>
                    </p:nvPicPr>
                    <p:blipFill>
                      <a:blip r:embed="rId14"/>
                      <a:stretch>
                        <a:fillRect/>
                      </a:stretch>
                    </p:blipFill>
                    <p:spPr>
                      <a:xfrm>
                        <a:off x="1641475" y="2430463"/>
                        <a:ext cx="457200" cy="24130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655308439"/>
              </p:ext>
            </p:extLst>
          </p:nvPr>
        </p:nvGraphicFramePr>
        <p:xfrm>
          <a:off x="3560763" y="1376363"/>
          <a:ext cx="457200" cy="241300"/>
        </p:xfrm>
        <a:graphic>
          <a:graphicData uri="http://schemas.openxmlformats.org/presentationml/2006/ole">
            <mc:AlternateContent xmlns:mc="http://schemas.openxmlformats.org/markup-compatibility/2006">
              <mc:Choice xmlns:v="urn:schemas-microsoft-com:vml" Requires="v">
                <p:oleObj spid="_x0000_s35393" name="Equation" r:id="rId15" imgW="457200" imgH="241200" progId="Equation.DSMT4">
                  <p:embed/>
                </p:oleObj>
              </mc:Choice>
              <mc:Fallback>
                <p:oleObj name="Equation" r:id="rId15" imgW="457200" imgH="241200" progId="Equation.DSMT4">
                  <p:embed/>
                  <p:pic>
                    <p:nvPicPr>
                      <p:cNvPr id="41" name="Object 40"/>
                      <p:cNvPicPr/>
                      <p:nvPr/>
                    </p:nvPicPr>
                    <p:blipFill>
                      <a:blip r:embed="rId16"/>
                      <a:stretch>
                        <a:fillRect/>
                      </a:stretch>
                    </p:blipFill>
                    <p:spPr>
                      <a:xfrm>
                        <a:off x="3560763" y="1376363"/>
                        <a:ext cx="457200" cy="241300"/>
                      </a:xfrm>
                      <a:prstGeom prst="rect">
                        <a:avLst/>
                      </a:prstGeom>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4199385847"/>
              </p:ext>
            </p:extLst>
          </p:nvPr>
        </p:nvGraphicFramePr>
        <p:xfrm>
          <a:off x="3789363" y="4428746"/>
          <a:ext cx="444500" cy="241300"/>
        </p:xfrm>
        <a:graphic>
          <a:graphicData uri="http://schemas.openxmlformats.org/presentationml/2006/ole">
            <mc:AlternateContent xmlns:mc="http://schemas.openxmlformats.org/markup-compatibility/2006">
              <mc:Choice xmlns:v="urn:schemas-microsoft-com:vml" Requires="v">
                <p:oleObj spid="_x0000_s35394" name="Equation" r:id="rId17" imgW="444240" imgH="241200" progId="Equation.DSMT4">
                  <p:embed/>
                </p:oleObj>
              </mc:Choice>
              <mc:Fallback>
                <p:oleObj name="Equation" r:id="rId17" imgW="444240" imgH="241200" progId="Equation.DSMT4">
                  <p:embed/>
                  <p:pic>
                    <p:nvPicPr>
                      <p:cNvPr id="42" name="Object 41"/>
                      <p:cNvPicPr/>
                      <p:nvPr/>
                    </p:nvPicPr>
                    <p:blipFill>
                      <a:blip r:embed="rId18"/>
                      <a:stretch>
                        <a:fillRect/>
                      </a:stretch>
                    </p:blipFill>
                    <p:spPr>
                      <a:xfrm>
                        <a:off x="3789363" y="4428746"/>
                        <a:ext cx="444500" cy="241300"/>
                      </a:xfrm>
                      <a:prstGeom prst="rect">
                        <a:avLst/>
                      </a:prstGeom>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582308233"/>
              </p:ext>
            </p:extLst>
          </p:nvPr>
        </p:nvGraphicFramePr>
        <p:xfrm>
          <a:off x="1576388" y="5370133"/>
          <a:ext cx="444500" cy="241300"/>
        </p:xfrm>
        <a:graphic>
          <a:graphicData uri="http://schemas.openxmlformats.org/presentationml/2006/ole">
            <mc:AlternateContent xmlns:mc="http://schemas.openxmlformats.org/markup-compatibility/2006">
              <mc:Choice xmlns:v="urn:schemas-microsoft-com:vml" Requires="v">
                <p:oleObj spid="_x0000_s35395" name="Equation" r:id="rId19" imgW="444240" imgH="241200" progId="Equation.DSMT4">
                  <p:embed/>
                </p:oleObj>
              </mc:Choice>
              <mc:Fallback>
                <p:oleObj name="Equation" r:id="rId19" imgW="444240" imgH="241200" progId="Equation.DSMT4">
                  <p:embed/>
                  <p:pic>
                    <p:nvPicPr>
                      <p:cNvPr id="43" name="Object 42"/>
                      <p:cNvPicPr/>
                      <p:nvPr/>
                    </p:nvPicPr>
                    <p:blipFill>
                      <a:blip r:embed="rId20"/>
                      <a:stretch>
                        <a:fillRect/>
                      </a:stretch>
                    </p:blipFill>
                    <p:spPr>
                      <a:xfrm>
                        <a:off x="1576388" y="5370133"/>
                        <a:ext cx="444500" cy="241300"/>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51692927"/>
              </p:ext>
            </p:extLst>
          </p:nvPr>
        </p:nvGraphicFramePr>
        <p:xfrm>
          <a:off x="2353988" y="173584"/>
          <a:ext cx="853358" cy="370325"/>
        </p:xfrm>
        <a:graphic>
          <a:graphicData uri="http://schemas.openxmlformats.org/presentationml/2006/ole">
            <mc:AlternateContent xmlns:mc="http://schemas.openxmlformats.org/markup-compatibility/2006">
              <mc:Choice xmlns:v="urn:schemas-microsoft-com:vml" Requires="v">
                <p:oleObj spid="_x0000_s35396" name="Equation" r:id="rId21" imgW="672840" imgH="291960" progId="Equation.DSMT4">
                  <p:embed/>
                </p:oleObj>
              </mc:Choice>
              <mc:Fallback>
                <p:oleObj name="Equation" r:id="rId21" imgW="672840" imgH="291960" progId="Equation.DSMT4">
                  <p:embed/>
                  <p:pic>
                    <p:nvPicPr>
                      <p:cNvPr id="0" name=""/>
                      <p:cNvPicPr/>
                      <p:nvPr/>
                    </p:nvPicPr>
                    <p:blipFill>
                      <a:blip r:embed="rId22"/>
                      <a:stretch>
                        <a:fillRect/>
                      </a:stretch>
                    </p:blipFill>
                    <p:spPr>
                      <a:xfrm>
                        <a:off x="2353988" y="173584"/>
                        <a:ext cx="853358" cy="370325"/>
                      </a:xfrm>
                      <a:prstGeom prst="rect">
                        <a:avLst/>
                      </a:prstGeom>
                    </p:spPr>
                  </p:pic>
                </p:oleObj>
              </mc:Fallback>
            </mc:AlternateContent>
          </a:graphicData>
        </a:graphic>
      </p:graphicFrame>
      <p:sp>
        <p:nvSpPr>
          <p:cNvPr id="3" name="TextBox 2"/>
          <p:cNvSpPr txBox="1"/>
          <p:nvPr/>
        </p:nvSpPr>
        <p:spPr>
          <a:xfrm>
            <a:off x="220717" y="5967248"/>
            <a:ext cx="5141792" cy="369332"/>
          </a:xfrm>
          <a:prstGeom prst="rect">
            <a:avLst/>
          </a:prstGeom>
          <a:noFill/>
        </p:spPr>
        <p:txBody>
          <a:bodyPr wrap="none" rtlCol="0">
            <a:spAutoFit/>
          </a:bodyPr>
          <a:lstStyle/>
          <a:p>
            <a:r>
              <a:rPr lang="en-AU" i="1" dirty="0">
                <a:latin typeface="Times New Roman" panose="02020603050405020304" pitchFamily="18" charset="0"/>
                <a:cs typeface="Times New Roman" panose="02020603050405020304" pitchFamily="18" charset="0"/>
              </a:rPr>
              <a:t>q</a:t>
            </a:r>
            <a:r>
              <a:rPr lang="en-AU" dirty="0"/>
              <a:t> &lt; 0    vectors electric field and force are antiparallel</a:t>
            </a:r>
            <a:endParaRPr lang="en-US" dirty="0"/>
          </a:p>
        </p:txBody>
      </p:sp>
      <p:graphicFrame>
        <p:nvGraphicFramePr>
          <p:cNvPr id="45" name="Object 44"/>
          <p:cNvGraphicFramePr>
            <a:graphicFrameLocks noChangeAspect="1"/>
          </p:cNvGraphicFramePr>
          <p:nvPr>
            <p:extLst>
              <p:ext uri="{D42A27DB-BD31-4B8C-83A1-F6EECF244321}">
                <p14:modId xmlns:p14="http://schemas.microsoft.com/office/powerpoint/2010/main" val="534183237"/>
              </p:ext>
            </p:extLst>
          </p:nvPr>
        </p:nvGraphicFramePr>
        <p:xfrm>
          <a:off x="2087563" y="6245609"/>
          <a:ext cx="241300" cy="306387"/>
        </p:xfrm>
        <a:graphic>
          <a:graphicData uri="http://schemas.openxmlformats.org/presentationml/2006/ole">
            <mc:AlternateContent xmlns:mc="http://schemas.openxmlformats.org/markup-compatibility/2006">
              <mc:Choice xmlns:v="urn:schemas-microsoft-com:vml" Requires="v">
                <p:oleObj spid="_x0000_s35397" name="Equation" r:id="rId23" imgW="190440" imgH="241200" progId="Equation.DSMT4">
                  <p:embed/>
                </p:oleObj>
              </mc:Choice>
              <mc:Fallback>
                <p:oleObj name="Equation" r:id="rId23" imgW="190440" imgH="241200" progId="Equation.DSMT4">
                  <p:embed/>
                  <p:pic>
                    <p:nvPicPr>
                      <p:cNvPr id="2" name="Object 1"/>
                      <p:cNvPicPr/>
                      <p:nvPr/>
                    </p:nvPicPr>
                    <p:blipFill>
                      <a:blip r:embed="rId24"/>
                      <a:stretch>
                        <a:fillRect/>
                      </a:stretch>
                    </p:blipFill>
                    <p:spPr>
                      <a:xfrm>
                        <a:off x="2087563" y="6245609"/>
                        <a:ext cx="241300" cy="306387"/>
                      </a:xfrm>
                      <a:prstGeom prst="rect">
                        <a:avLst/>
                      </a:prstGeom>
                    </p:spPr>
                  </p:pic>
                </p:oleObj>
              </mc:Fallback>
            </mc:AlternateContent>
          </a:graphicData>
        </a:graphic>
      </p:graphicFrame>
      <p:graphicFrame>
        <p:nvGraphicFramePr>
          <p:cNvPr id="46" name="Object 45"/>
          <p:cNvGraphicFramePr>
            <a:graphicFrameLocks noChangeAspect="1"/>
          </p:cNvGraphicFramePr>
          <p:nvPr>
            <p:extLst>
              <p:ext uri="{D42A27DB-BD31-4B8C-83A1-F6EECF244321}">
                <p14:modId xmlns:p14="http://schemas.microsoft.com/office/powerpoint/2010/main" val="1450418871"/>
              </p:ext>
            </p:extLst>
          </p:nvPr>
        </p:nvGraphicFramePr>
        <p:xfrm>
          <a:off x="3438142" y="6224588"/>
          <a:ext cx="241300" cy="306387"/>
        </p:xfrm>
        <a:graphic>
          <a:graphicData uri="http://schemas.openxmlformats.org/presentationml/2006/ole">
            <mc:AlternateContent xmlns:mc="http://schemas.openxmlformats.org/markup-compatibility/2006">
              <mc:Choice xmlns:v="urn:schemas-microsoft-com:vml" Requires="v">
                <p:oleObj spid="_x0000_s35398" name="Equation" r:id="rId25" imgW="190440" imgH="241200" progId="Equation.DSMT4">
                  <p:embed/>
                </p:oleObj>
              </mc:Choice>
              <mc:Fallback>
                <p:oleObj name="Equation" r:id="rId25" imgW="190440" imgH="241200" progId="Equation.DSMT4">
                  <p:embed/>
                  <p:pic>
                    <p:nvPicPr>
                      <p:cNvPr id="45" name="Object 44"/>
                      <p:cNvPicPr/>
                      <p:nvPr/>
                    </p:nvPicPr>
                    <p:blipFill>
                      <a:blip r:embed="rId26"/>
                      <a:stretch>
                        <a:fillRect/>
                      </a:stretch>
                    </p:blipFill>
                    <p:spPr>
                      <a:xfrm>
                        <a:off x="3438142" y="6224588"/>
                        <a:ext cx="241300" cy="306387"/>
                      </a:xfrm>
                      <a:prstGeom prst="rect">
                        <a:avLst/>
                      </a:prstGeom>
                    </p:spPr>
                  </p:pic>
                </p:oleObj>
              </mc:Fallback>
            </mc:AlternateContent>
          </a:graphicData>
        </a:graphic>
      </p:graphicFrame>
      <p:sp>
        <p:nvSpPr>
          <p:cNvPr id="47" name="TextBox 46"/>
          <p:cNvSpPr txBox="1"/>
          <p:nvPr/>
        </p:nvSpPr>
        <p:spPr>
          <a:xfrm>
            <a:off x="223345" y="2895599"/>
            <a:ext cx="4905061" cy="369332"/>
          </a:xfrm>
          <a:prstGeom prst="rect">
            <a:avLst/>
          </a:prstGeom>
          <a:noFill/>
        </p:spPr>
        <p:txBody>
          <a:bodyPr wrap="none" rtlCol="0">
            <a:spAutoFit/>
          </a:bodyPr>
          <a:lstStyle/>
          <a:p>
            <a:r>
              <a:rPr lang="en-AU" i="1" dirty="0">
                <a:latin typeface="Times New Roman" panose="02020603050405020304" pitchFamily="18" charset="0"/>
                <a:cs typeface="Times New Roman" panose="02020603050405020304" pitchFamily="18" charset="0"/>
              </a:rPr>
              <a:t>q</a:t>
            </a:r>
            <a:r>
              <a:rPr lang="en-AU" dirty="0"/>
              <a:t> &gt; 0    vectors electric field and force are parallel</a:t>
            </a:r>
            <a:endParaRPr lang="en-US" dirty="0"/>
          </a:p>
        </p:txBody>
      </p:sp>
      <p:graphicFrame>
        <p:nvGraphicFramePr>
          <p:cNvPr id="48" name="Object 47"/>
          <p:cNvGraphicFramePr>
            <a:graphicFrameLocks noChangeAspect="1"/>
          </p:cNvGraphicFramePr>
          <p:nvPr>
            <p:extLst>
              <p:ext uri="{D42A27DB-BD31-4B8C-83A1-F6EECF244321}">
                <p14:modId xmlns:p14="http://schemas.microsoft.com/office/powerpoint/2010/main" val="2834150049"/>
              </p:ext>
            </p:extLst>
          </p:nvPr>
        </p:nvGraphicFramePr>
        <p:xfrm>
          <a:off x="2176901" y="3173961"/>
          <a:ext cx="241300" cy="306387"/>
        </p:xfrm>
        <a:graphic>
          <a:graphicData uri="http://schemas.openxmlformats.org/presentationml/2006/ole">
            <mc:AlternateContent xmlns:mc="http://schemas.openxmlformats.org/markup-compatibility/2006">
              <mc:Choice xmlns:v="urn:schemas-microsoft-com:vml" Requires="v">
                <p:oleObj spid="_x0000_s35399" name="Equation" r:id="rId27" imgW="190440" imgH="241200" progId="Equation.DSMT4">
                  <p:embed/>
                </p:oleObj>
              </mc:Choice>
              <mc:Fallback>
                <p:oleObj name="Equation" r:id="rId27" imgW="190440" imgH="241200" progId="Equation.DSMT4">
                  <p:embed/>
                  <p:pic>
                    <p:nvPicPr>
                      <p:cNvPr id="45" name="Object 44"/>
                      <p:cNvPicPr/>
                      <p:nvPr/>
                    </p:nvPicPr>
                    <p:blipFill>
                      <a:blip r:embed="rId24"/>
                      <a:stretch>
                        <a:fillRect/>
                      </a:stretch>
                    </p:blipFill>
                    <p:spPr>
                      <a:xfrm>
                        <a:off x="2176901" y="3173961"/>
                        <a:ext cx="241300" cy="306387"/>
                      </a:xfrm>
                      <a:prstGeom prst="rect">
                        <a:avLst/>
                      </a:prstGeom>
                    </p:spPr>
                  </p:pic>
                </p:oleObj>
              </mc:Fallback>
            </mc:AlternateContent>
          </a:graphicData>
        </a:graphic>
      </p:graphicFrame>
      <p:graphicFrame>
        <p:nvGraphicFramePr>
          <p:cNvPr id="49" name="Object 48"/>
          <p:cNvGraphicFramePr>
            <a:graphicFrameLocks noChangeAspect="1"/>
          </p:cNvGraphicFramePr>
          <p:nvPr>
            <p:extLst>
              <p:ext uri="{D42A27DB-BD31-4B8C-83A1-F6EECF244321}">
                <p14:modId xmlns:p14="http://schemas.microsoft.com/office/powerpoint/2010/main" val="1452473305"/>
              </p:ext>
            </p:extLst>
          </p:nvPr>
        </p:nvGraphicFramePr>
        <p:xfrm>
          <a:off x="3425004" y="3160823"/>
          <a:ext cx="241300" cy="306387"/>
        </p:xfrm>
        <a:graphic>
          <a:graphicData uri="http://schemas.openxmlformats.org/presentationml/2006/ole">
            <mc:AlternateContent xmlns:mc="http://schemas.openxmlformats.org/markup-compatibility/2006">
              <mc:Choice xmlns:v="urn:schemas-microsoft-com:vml" Requires="v">
                <p:oleObj spid="_x0000_s35400" name="Equation" r:id="rId28" imgW="190440" imgH="241200" progId="Equation.DSMT4">
                  <p:embed/>
                </p:oleObj>
              </mc:Choice>
              <mc:Fallback>
                <p:oleObj name="Equation" r:id="rId28" imgW="190440" imgH="241200" progId="Equation.DSMT4">
                  <p:embed/>
                  <p:pic>
                    <p:nvPicPr>
                      <p:cNvPr id="46" name="Object 45"/>
                      <p:cNvPicPr/>
                      <p:nvPr/>
                    </p:nvPicPr>
                    <p:blipFill>
                      <a:blip r:embed="rId29"/>
                      <a:stretch>
                        <a:fillRect/>
                      </a:stretch>
                    </p:blipFill>
                    <p:spPr>
                      <a:xfrm>
                        <a:off x="3425004" y="3160823"/>
                        <a:ext cx="241300" cy="306387"/>
                      </a:xfrm>
                      <a:prstGeom prst="rect">
                        <a:avLst/>
                      </a:prstGeom>
                    </p:spPr>
                  </p:pic>
                </p:oleObj>
              </mc:Fallback>
            </mc:AlternateContent>
          </a:graphicData>
        </a:graphic>
      </p:graphicFrame>
      <p:cxnSp>
        <p:nvCxnSpPr>
          <p:cNvPr id="5" name="Straight Connector 4"/>
          <p:cNvCxnSpPr/>
          <p:nvPr/>
        </p:nvCxnSpPr>
        <p:spPr>
          <a:xfrm>
            <a:off x="189186" y="3531476"/>
            <a:ext cx="537604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747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4363" t="15478" r="39778" b="28243"/>
          <a:stretch/>
        </p:blipFill>
        <p:spPr>
          <a:xfrm>
            <a:off x="1403131" y="2356945"/>
            <a:ext cx="2065284" cy="2025870"/>
          </a:xfrm>
          <a:prstGeom prst="rect">
            <a:avLst/>
          </a:prstGeom>
        </p:spPr>
      </p:pic>
      <p:cxnSp>
        <p:nvCxnSpPr>
          <p:cNvPr id="7" name="Straight Arrow Connector 6"/>
          <p:cNvCxnSpPr/>
          <p:nvPr/>
        </p:nvCxnSpPr>
        <p:spPr>
          <a:xfrm flipH="1">
            <a:off x="2680138" y="2073166"/>
            <a:ext cx="346841" cy="402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41635" y="1679028"/>
            <a:ext cx="2097818" cy="369332"/>
          </a:xfrm>
          <a:prstGeom prst="rect">
            <a:avLst/>
          </a:prstGeom>
          <a:noFill/>
        </p:spPr>
        <p:txBody>
          <a:bodyPr wrap="none" rtlCol="0">
            <a:spAutoFit/>
          </a:bodyPr>
          <a:lstStyle/>
          <a:p>
            <a:r>
              <a:rPr lang="en-AU" dirty="0"/>
              <a:t>metal ring hit ceiling</a:t>
            </a:r>
            <a:endParaRPr lang="en-US" dirty="0"/>
          </a:p>
        </p:txBody>
      </p:sp>
    </p:spTree>
    <p:extLst>
      <p:ext uri="{BB962C8B-B14F-4D97-AF65-F5344CB8AC3E}">
        <p14:creationId xmlns:p14="http://schemas.microsoft.com/office/powerpoint/2010/main" val="1768319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flipH="1" flipV="1">
            <a:off x="1458310" y="709448"/>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6200000" flipH="1" flipV="1">
            <a:off x="1445173" y="727841"/>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4400000" flipH="1" flipV="1">
            <a:off x="1439919" y="722586"/>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2600000" flipH="1" flipV="1">
            <a:off x="1458311" y="709449"/>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9000000" flipH="1" flipV="1">
            <a:off x="1460938" y="696309"/>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7200000" flipH="1" flipV="1">
            <a:off x="1432034" y="714703"/>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308538" y="1584435"/>
            <a:ext cx="312906" cy="400110"/>
            <a:chOff x="922283" y="3515711"/>
            <a:chExt cx="312906" cy="400110"/>
          </a:xfrm>
        </p:grpSpPr>
        <p:sp>
          <p:nvSpPr>
            <p:cNvPr id="12" name="Oval 11"/>
            <p:cNvSpPr/>
            <p:nvPr/>
          </p:nvSpPr>
          <p:spPr>
            <a:xfrm>
              <a:off x="938048" y="3618186"/>
              <a:ext cx="244366" cy="244366"/>
            </a:xfrm>
            <a:prstGeom prst="ellipse">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22283" y="3515711"/>
              <a:ext cx="312906" cy="400110"/>
            </a:xfrm>
            <a:prstGeom prst="rect">
              <a:avLst/>
            </a:prstGeom>
            <a:noFill/>
            <a:ln w="28575">
              <a:noFill/>
            </a:ln>
          </p:spPr>
          <p:txBody>
            <a:bodyPr wrap="none" rtlCol="0">
              <a:spAutoFit/>
            </a:bodyPr>
            <a:lstStyle/>
            <a:p>
              <a:r>
                <a:rPr lang="en-AU" sz="2000" b="1" dirty="0"/>
                <a:t>+</a:t>
              </a:r>
              <a:endParaRPr lang="en-US" b="1" dirty="0"/>
            </a:p>
          </p:txBody>
        </p:sp>
      </p:grpSp>
      <p:cxnSp>
        <p:nvCxnSpPr>
          <p:cNvPr id="15" name="Straight Arrow Connector 14"/>
          <p:cNvCxnSpPr/>
          <p:nvPr/>
        </p:nvCxnSpPr>
        <p:spPr>
          <a:xfrm flipH="1" flipV="1">
            <a:off x="4235676" y="704192"/>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7100000" flipH="1" flipV="1">
            <a:off x="4222539" y="722585"/>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4400000" flipH="1" flipV="1">
            <a:off x="4217285" y="717330"/>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2600000" flipH="1" flipV="1">
            <a:off x="4235677" y="704193"/>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9000000" flipH="1" flipV="1">
            <a:off x="4238304" y="691053"/>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7200000" flipH="1" flipV="1">
            <a:off x="4209400" y="709447"/>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5300000" flipH="1" flipV="1">
            <a:off x="4240932" y="709447"/>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3500000" flipH="1" flipV="1">
            <a:off x="4243561" y="696309"/>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11700000" flipH="1" flipV="1">
            <a:off x="4238306" y="706821"/>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900000" flipH="1" flipV="1">
            <a:off x="4230421" y="706819"/>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8100000" flipH="1" flipV="1">
            <a:off x="4240932" y="701563"/>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6200000" flipH="1" flipV="1">
            <a:off x="4225167" y="717330"/>
            <a:ext cx="59" cy="216788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996558" y="1545020"/>
            <a:ext cx="496226" cy="472966"/>
            <a:chOff x="1300655" y="3578772"/>
            <a:chExt cx="496226" cy="472966"/>
          </a:xfrm>
        </p:grpSpPr>
        <p:sp>
          <p:nvSpPr>
            <p:cNvPr id="28" name="Oval 27"/>
            <p:cNvSpPr/>
            <p:nvPr/>
          </p:nvSpPr>
          <p:spPr>
            <a:xfrm>
              <a:off x="1300655" y="3578772"/>
              <a:ext cx="472966" cy="4729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300655" y="3586655"/>
              <a:ext cx="496226" cy="461665"/>
            </a:xfrm>
            <a:prstGeom prst="rect">
              <a:avLst/>
            </a:prstGeom>
            <a:noFill/>
          </p:spPr>
          <p:txBody>
            <a:bodyPr wrap="none" rtlCol="0">
              <a:spAutoFit/>
            </a:bodyPr>
            <a:lstStyle/>
            <a:p>
              <a:r>
                <a:rPr lang="en-AU" sz="2400" b="1" dirty="0"/>
                <a:t>++</a:t>
              </a:r>
              <a:endParaRPr lang="en-US" sz="2400" b="1" dirty="0"/>
            </a:p>
          </p:txBody>
        </p:sp>
      </p:grpSp>
      <p:graphicFrame>
        <p:nvGraphicFramePr>
          <p:cNvPr id="32" name="Object 31"/>
          <p:cNvGraphicFramePr>
            <a:graphicFrameLocks noChangeAspect="1"/>
          </p:cNvGraphicFramePr>
          <p:nvPr>
            <p:extLst>
              <p:ext uri="{D42A27DB-BD31-4B8C-83A1-F6EECF244321}">
                <p14:modId xmlns:p14="http://schemas.microsoft.com/office/powerpoint/2010/main" val="19015611"/>
              </p:ext>
            </p:extLst>
          </p:nvPr>
        </p:nvGraphicFramePr>
        <p:xfrm>
          <a:off x="744538" y="3068638"/>
          <a:ext cx="1447800" cy="241300"/>
        </p:xfrm>
        <a:graphic>
          <a:graphicData uri="http://schemas.openxmlformats.org/presentationml/2006/ole">
            <mc:AlternateContent xmlns:mc="http://schemas.openxmlformats.org/markup-compatibility/2006">
              <mc:Choice xmlns:v="urn:schemas-microsoft-com:vml" Requires="v">
                <p:oleObj spid="_x0000_s15546" name="Equation" r:id="rId3" imgW="1447560" imgH="241200" progId="Equation.DSMT4">
                  <p:embed/>
                </p:oleObj>
              </mc:Choice>
              <mc:Fallback>
                <p:oleObj name="Equation" r:id="rId3" imgW="1447560" imgH="241200" progId="Equation.DSMT4">
                  <p:embed/>
                  <p:pic>
                    <p:nvPicPr>
                      <p:cNvPr id="0" name=""/>
                      <p:cNvPicPr/>
                      <p:nvPr/>
                    </p:nvPicPr>
                    <p:blipFill>
                      <a:blip r:embed="rId4"/>
                      <a:stretch>
                        <a:fillRect/>
                      </a:stretch>
                    </p:blipFill>
                    <p:spPr>
                      <a:xfrm>
                        <a:off x="744538" y="3068638"/>
                        <a:ext cx="1447800" cy="241300"/>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3848144772"/>
              </p:ext>
            </p:extLst>
          </p:nvPr>
        </p:nvGraphicFramePr>
        <p:xfrm>
          <a:off x="3456425" y="3038969"/>
          <a:ext cx="1562100" cy="241300"/>
        </p:xfrm>
        <a:graphic>
          <a:graphicData uri="http://schemas.openxmlformats.org/presentationml/2006/ole">
            <mc:AlternateContent xmlns:mc="http://schemas.openxmlformats.org/markup-compatibility/2006">
              <mc:Choice xmlns:v="urn:schemas-microsoft-com:vml" Requires="v">
                <p:oleObj spid="_x0000_s15547" name="Equation" r:id="rId5" imgW="1562040" imgH="241200" progId="Equation.DSMT4">
                  <p:embed/>
                </p:oleObj>
              </mc:Choice>
              <mc:Fallback>
                <p:oleObj name="Equation" r:id="rId5" imgW="1562040" imgH="241200" progId="Equation.DSMT4">
                  <p:embed/>
                  <p:pic>
                    <p:nvPicPr>
                      <p:cNvPr id="32" name="Object 31"/>
                      <p:cNvPicPr/>
                      <p:nvPr/>
                    </p:nvPicPr>
                    <p:blipFill>
                      <a:blip r:embed="rId6"/>
                      <a:stretch>
                        <a:fillRect/>
                      </a:stretch>
                    </p:blipFill>
                    <p:spPr>
                      <a:xfrm>
                        <a:off x="3456425" y="3038969"/>
                        <a:ext cx="1562100" cy="241300"/>
                      </a:xfrm>
                      <a:prstGeom prst="rect">
                        <a:avLst/>
                      </a:prstGeom>
                    </p:spPr>
                  </p:pic>
                </p:oleObj>
              </mc:Fallback>
            </mc:AlternateContent>
          </a:graphicData>
        </a:graphic>
      </p:graphicFrame>
      <p:cxnSp>
        <p:nvCxnSpPr>
          <p:cNvPr id="3" name="Straight Arrow Connector 2"/>
          <p:cNvCxnSpPr/>
          <p:nvPr/>
        </p:nvCxnSpPr>
        <p:spPr>
          <a:xfrm flipV="1">
            <a:off x="819807" y="4895193"/>
            <a:ext cx="764627" cy="20495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79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images of van de graaff generator sparking"/>
          <p:cNvPicPr>
            <a:picLocks noChangeAspect="1" noChangeArrowheads="1"/>
          </p:cNvPicPr>
          <p:nvPr/>
        </p:nvPicPr>
        <p:blipFill rotWithShape="1">
          <a:blip r:embed="rId2">
            <a:extLst>
              <a:ext uri="{28A0092B-C50C-407E-A947-70E740481C1C}">
                <a14:useLocalDpi xmlns:a14="http://schemas.microsoft.com/office/drawing/2010/main" val="0"/>
              </a:ext>
            </a:extLst>
          </a:blip>
          <a:srcRect l="16329" r="27939" b="20886"/>
          <a:stretch/>
        </p:blipFill>
        <p:spPr bwMode="auto">
          <a:xfrm>
            <a:off x="1645163" y="1552904"/>
            <a:ext cx="2043968" cy="186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45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255220" y="1229710"/>
            <a:ext cx="3088071" cy="1600199"/>
            <a:chOff x="459061" y="346841"/>
            <a:chExt cx="3088071" cy="1600199"/>
          </a:xfrm>
        </p:grpSpPr>
        <p:sp>
          <p:nvSpPr>
            <p:cNvPr id="32" name="Rectangle 31"/>
            <p:cNvSpPr/>
            <p:nvPr/>
          </p:nvSpPr>
          <p:spPr>
            <a:xfrm>
              <a:off x="583325" y="1474076"/>
              <a:ext cx="2514600"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717331" y="709448"/>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40676" y="719958"/>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156139" y="714702"/>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368973" y="714703"/>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589690" y="714702"/>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20917" y="717330"/>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041635" y="709446"/>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70235" y="709447"/>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67304" y="709447"/>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688021" y="717329"/>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7558" y="346841"/>
              <a:ext cx="2512226" cy="369332"/>
            </a:xfrm>
            <a:prstGeom prst="rect">
              <a:avLst/>
            </a:prstGeom>
            <a:solidFill>
              <a:srgbClr val="FF0000"/>
            </a:solidFill>
          </p:spPr>
          <p:txBody>
            <a:bodyPr wrap="none" rtlCol="0">
              <a:spAutoFit/>
            </a:bodyPr>
            <a:lstStyle/>
            <a:p>
              <a:r>
                <a:rPr lang="en-AU" dirty="0"/>
                <a:t>+  +  +  +  +  +  +  +  +  +  +</a:t>
              </a:r>
              <a:endParaRPr lang="en-US" dirty="0"/>
            </a:p>
          </p:txBody>
        </p:sp>
        <p:cxnSp>
          <p:nvCxnSpPr>
            <p:cNvPr id="19" name="Straight Arrow Connector 18"/>
            <p:cNvCxnSpPr/>
            <p:nvPr/>
          </p:nvCxnSpPr>
          <p:spPr>
            <a:xfrm>
              <a:off x="2911366" y="712074"/>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16876" y="1411014"/>
              <a:ext cx="295274" cy="523220"/>
            </a:xfrm>
            <a:prstGeom prst="rect">
              <a:avLst/>
            </a:prstGeom>
            <a:noFill/>
          </p:spPr>
          <p:txBody>
            <a:bodyPr wrap="none" rtlCol="0">
              <a:spAutoFit/>
            </a:bodyPr>
            <a:lstStyle/>
            <a:p>
              <a:r>
                <a:rPr lang="en-AU" sz="2800" b="1" dirty="0"/>
                <a:t>-</a:t>
              </a:r>
              <a:endParaRPr lang="en-US" b="1" dirty="0"/>
            </a:p>
          </p:txBody>
        </p:sp>
        <p:sp>
          <p:nvSpPr>
            <p:cNvPr id="22" name="TextBox 21"/>
            <p:cNvSpPr txBox="1"/>
            <p:nvPr/>
          </p:nvSpPr>
          <p:spPr>
            <a:xfrm>
              <a:off x="570185" y="1405759"/>
              <a:ext cx="295274" cy="523220"/>
            </a:xfrm>
            <a:prstGeom prst="rect">
              <a:avLst/>
            </a:prstGeom>
            <a:noFill/>
          </p:spPr>
          <p:txBody>
            <a:bodyPr wrap="none" rtlCol="0">
              <a:spAutoFit/>
            </a:bodyPr>
            <a:lstStyle/>
            <a:p>
              <a:r>
                <a:rPr lang="en-AU" sz="2800" b="1" dirty="0"/>
                <a:t>-</a:t>
              </a:r>
              <a:endParaRPr lang="en-US" b="1" dirty="0"/>
            </a:p>
          </p:txBody>
        </p:sp>
        <p:sp>
          <p:nvSpPr>
            <p:cNvPr id="23" name="TextBox 22"/>
            <p:cNvSpPr txBox="1"/>
            <p:nvPr/>
          </p:nvSpPr>
          <p:spPr>
            <a:xfrm>
              <a:off x="798786" y="1405757"/>
              <a:ext cx="249621" cy="541283"/>
            </a:xfrm>
            <a:prstGeom prst="rect">
              <a:avLst/>
            </a:prstGeom>
            <a:noFill/>
          </p:spPr>
          <p:txBody>
            <a:bodyPr wrap="square" rtlCol="0">
              <a:spAutoFit/>
            </a:bodyPr>
            <a:lstStyle/>
            <a:p>
              <a:r>
                <a:rPr lang="en-AU" sz="2800" b="1" dirty="0"/>
                <a:t>-</a:t>
              </a:r>
              <a:endParaRPr lang="en-US" b="1" dirty="0"/>
            </a:p>
          </p:txBody>
        </p:sp>
        <p:sp>
          <p:nvSpPr>
            <p:cNvPr id="24" name="TextBox 23"/>
            <p:cNvSpPr txBox="1"/>
            <p:nvPr/>
          </p:nvSpPr>
          <p:spPr>
            <a:xfrm>
              <a:off x="2751082" y="1403131"/>
              <a:ext cx="295274" cy="523220"/>
            </a:xfrm>
            <a:prstGeom prst="rect">
              <a:avLst/>
            </a:prstGeom>
            <a:noFill/>
          </p:spPr>
          <p:txBody>
            <a:bodyPr wrap="none" rtlCol="0">
              <a:spAutoFit/>
            </a:bodyPr>
            <a:lstStyle/>
            <a:p>
              <a:r>
                <a:rPr lang="en-AU" sz="2800" b="1" dirty="0"/>
                <a:t>-</a:t>
              </a:r>
              <a:endParaRPr lang="en-US" b="1" dirty="0"/>
            </a:p>
          </p:txBody>
        </p:sp>
        <p:sp>
          <p:nvSpPr>
            <p:cNvPr id="25" name="TextBox 24"/>
            <p:cNvSpPr txBox="1"/>
            <p:nvPr/>
          </p:nvSpPr>
          <p:spPr>
            <a:xfrm>
              <a:off x="2532993" y="1413641"/>
              <a:ext cx="295274" cy="523220"/>
            </a:xfrm>
            <a:prstGeom prst="rect">
              <a:avLst/>
            </a:prstGeom>
            <a:noFill/>
          </p:spPr>
          <p:txBody>
            <a:bodyPr wrap="none" rtlCol="0">
              <a:spAutoFit/>
            </a:bodyPr>
            <a:lstStyle/>
            <a:p>
              <a:r>
                <a:rPr lang="en-AU" sz="2800" b="1" dirty="0"/>
                <a:t>-</a:t>
              </a:r>
              <a:endParaRPr lang="en-US" b="1" dirty="0"/>
            </a:p>
          </p:txBody>
        </p:sp>
        <p:sp>
          <p:nvSpPr>
            <p:cNvPr id="26" name="TextBox 25"/>
            <p:cNvSpPr txBox="1"/>
            <p:nvPr/>
          </p:nvSpPr>
          <p:spPr>
            <a:xfrm>
              <a:off x="2299138" y="1416269"/>
              <a:ext cx="295274" cy="523220"/>
            </a:xfrm>
            <a:prstGeom prst="rect">
              <a:avLst/>
            </a:prstGeom>
            <a:noFill/>
          </p:spPr>
          <p:txBody>
            <a:bodyPr wrap="none" rtlCol="0">
              <a:spAutoFit/>
            </a:bodyPr>
            <a:lstStyle/>
            <a:p>
              <a:r>
                <a:rPr lang="en-AU" sz="2800" b="1" dirty="0"/>
                <a:t>-</a:t>
              </a:r>
              <a:endParaRPr lang="en-US" b="1" dirty="0"/>
            </a:p>
          </p:txBody>
        </p:sp>
        <p:sp>
          <p:nvSpPr>
            <p:cNvPr id="27" name="TextBox 26"/>
            <p:cNvSpPr txBox="1"/>
            <p:nvPr/>
          </p:nvSpPr>
          <p:spPr>
            <a:xfrm>
              <a:off x="2112578" y="1403131"/>
              <a:ext cx="295274" cy="523220"/>
            </a:xfrm>
            <a:prstGeom prst="rect">
              <a:avLst/>
            </a:prstGeom>
            <a:noFill/>
          </p:spPr>
          <p:txBody>
            <a:bodyPr wrap="none" rtlCol="0">
              <a:spAutoFit/>
            </a:bodyPr>
            <a:lstStyle/>
            <a:p>
              <a:r>
                <a:rPr lang="en-AU" sz="2800" b="1" dirty="0"/>
                <a:t>-</a:t>
              </a:r>
              <a:endParaRPr lang="en-US" b="1" dirty="0"/>
            </a:p>
          </p:txBody>
        </p:sp>
        <p:sp>
          <p:nvSpPr>
            <p:cNvPr id="28" name="TextBox 27"/>
            <p:cNvSpPr txBox="1"/>
            <p:nvPr/>
          </p:nvSpPr>
          <p:spPr>
            <a:xfrm>
              <a:off x="1894490" y="1405759"/>
              <a:ext cx="295274" cy="523220"/>
            </a:xfrm>
            <a:prstGeom prst="rect">
              <a:avLst/>
            </a:prstGeom>
            <a:noFill/>
          </p:spPr>
          <p:txBody>
            <a:bodyPr wrap="none" rtlCol="0">
              <a:spAutoFit/>
            </a:bodyPr>
            <a:lstStyle/>
            <a:p>
              <a:r>
                <a:rPr lang="en-AU" sz="2800" b="1" dirty="0"/>
                <a:t>-</a:t>
              </a:r>
              <a:endParaRPr lang="en-US" b="1" dirty="0"/>
            </a:p>
          </p:txBody>
        </p:sp>
        <p:sp>
          <p:nvSpPr>
            <p:cNvPr id="29" name="TextBox 28"/>
            <p:cNvSpPr txBox="1"/>
            <p:nvPr/>
          </p:nvSpPr>
          <p:spPr>
            <a:xfrm>
              <a:off x="1660635" y="1416269"/>
              <a:ext cx="295274" cy="523220"/>
            </a:xfrm>
            <a:prstGeom prst="rect">
              <a:avLst/>
            </a:prstGeom>
            <a:noFill/>
          </p:spPr>
          <p:txBody>
            <a:bodyPr wrap="none" rtlCol="0">
              <a:spAutoFit/>
            </a:bodyPr>
            <a:lstStyle/>
            <a:p>
              <a:r>
                <a:rPr lang="en-AU" sz="2800" b="1" dirty="0"/>
                <a:t>-</a:t>
              </a:r>
              <a:endParaRPr lang="en-US" b="1" dirty="0"/>
            </a:p>
          </p:txBody>
        </p:sp>
        <p:sp>
          <p:nvSpPr>
            <p:cNvPr id="30" name="TextBox 29"/>
            <p:cNvSpPr txBox="1"/>
            <p:nvPr/>
          </p:nvSpPr>
          <p:spPr>
            <a:xfrm>
              <a:off x="1434661" y="1411013"/>
              <a:ext cx="295274" cy="523220"/>
            </a:xfrm>
            <a:prstGeom prst="rect">
              <a:avLst/>
            </a:prstGeom>
            <a:noFill/>
          </p:spPr>
          <p:txBody>
            <a:bodyPr wrap="none" rtlCol="0">
              <a:spAutoFit/>
            </a:bodyPr>
            <a:lstStyle/>
            <a:p>
              <a:r>
                <a:rPr lang="en-AU" sz="2800" b="1" dirty="0"/>
                <a:t>-</a:t>
              </a:r>
              <a:endParaRPr lang="en-US" b="1" dirty="0"/>
            </a:p>
          </p:txBody>
        </p:sp>
        <p:sp>
          <p:nvSpPr>
            <p:cNvPr id="31" name="TextBox 30"/>
            <p:cNvSpPr txBox="1"/>
            <p:nvPr/>
          </p:nvSpPr>
          <p:spPr>
            <a:xfrm>
              <a:off x="1224454" y="1413642"/>
              <a:ext cx="295274" cy="523220"/>
            </a:xfrm>
            <a:prstGeom prst="rect">
              <a:avLst/>
            </a:prstGeom>
            <a:noFill/>
          </p:spPr>
          <p:txBody>
            <a:bodyPr wrap="none" rtlCol="0">
              <a:spAutoFit/>
            </a:bodyPr>
            <a:lstStyle/>
            <a:p>
              <a:r>
                <a:rPr lang="en-AU" sz="2800" b="1" dirty="0"/>
                <a:t>-</a:t>
              </a:r>
              <a:endParaRPr lang="en-US" b="1" dirty="0"/>
            </a:p>
          </p:txBody>
        </p:sp>
        <p:graphicFrame>
          <p:nvGraphicFramePr>
            <p:cNvPr id="33" name="Object 32"/>
            <p:cNvGraphicFramePr>
              <a:graphicFrameLocks noChangeAspect="1"/>
            </p:cNvGraphicFramePr>
            <p:nvPr>
              <p:extLst>
                <p:ext uri="{D42A27DB-BD31-4B8C-83A1-F6EECF244321}">
                  <p14:modId xmlns:p14="http://schemas.microsoft.com/office/powerpoint/2010/main" val="3031013947"/>
                </p:ext>
              </p:extLst>
            </p:nvPr>
          </p:nvGraphicFramePr>
          <p:xfrm>
            <a:off x="3184525" y="427585"/>
            <a:ext cx="304800" cy="241300"/>
          </p:xfrm>
          <a:graphic>
            <a:graphicData uri="http://schemas.openxmlformats.org/presentationml/2006/ole">
              <mc:AlternateContent xmlns:mc="http://schemas.openxmlformats.org/markup-compatibility/2006">
                <mc:Choice xmlns:v="urn:schemas-microsoft-com:vml" Requires="v">
                  <p:oleObj spid="_x0000_s16656" name="Equation" r:id="rId3" imgW="304560" imgH="241200" progId="Equation.DSMT4">
                    <p:embed/>
                  </p:oleObj>
                </mc:Choice>
                <mc:Fallback>
                  <p:oleObj name="Equation" r:id="rId3" imgW="304560" imgH="241200" progId="Equation.DSMT4">
                    <p:embed/>
                    <p:pic>
                      <p:nvPicPr>
                        <p:cNvPr id="0" name=""/>
                        <p:cNvPicPr/>
                        <p:nvPr/>
                      </p:nvPicPr>
                      <p:blipFill>
                        <a:blip r:embed="rId4"/>
                        <a:stretch>
                          <a:fillRect/>
                        </a:stretch>
                      </p:blipFill>
                      <p:spPr>
                        <a:xfrm>
                          <a:off x="3184525" y="427585"/>
                          <a:ext cx="304800" cy="2413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3514220641"/>
                </p:ext>
              </p:extLst>
            </p:nvPr>
          </p:nvGraphicFramePr>
          <p:xfrm>
            <a:off x="3242332" y="1533799"/>
            <a:ext cx="304800" cy="241300"/>
          </p:xfrm>
          <a:graphic>
            <a:graphicData uri="http://schemas.openxmlformats.org/presentationml/2006/ole">
              <mc:AlternateContent xmlns:mc="http://schemas.openxmlformats.org/markup-compatibility/2006">
                <mc:Choice xmlns:v="urn:schemas-microsoft-com:vml" Requires="v">
                  <p:oleObj spid="_x0000_s16657" name="Equation" r:id="rId5" imgW="304560" imgH="241200" progId="Equation.DSMT4">
                    <p:embed/>
                  </p:oleObj>
                </mc:Choice>
                <mc:Fallback>
                  <p:oleObj name="Equation" r:id="rId5" imgW="304560" imgH="241200" progId="Equation.DSMT4">
                    <p:embed/>
                    <p:pic>
                      <p:nvPicPr>
                        <p:cNvPr id="33" name="Object 32"/>
                        <p:cNvPicPr/>
                        <p:nvPr/>
                      </p:nvPicPr>
                      <p:blipFill>
                        <a:blip r:embed="rId6"/>
                        <a:stretch>
                          <a:fillRect/>
                        </a:stretch>
                      </p:blipFill>
                      <p:spPr>
                        <a:xfrm>
                          <a:off x="3242332" y="1533799"/>
                          <a:ext cx="304800" cy="241300"/>
                        </a:xfrm>
                        <a:prstGeom prst="rect">
                          <a:avLst/>
                        </a:prstGeom>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3903351982"/>
                </p:ext>
              </p:extLst>
            </p:nvPr>
          </p:nvGraphicFramePr>
          <p:xfrm>
            <a:off x="459061" y="947847"/>
            <a:ext cx="190500" cy="241300"/>
          </p:xfrm>
          <a:graphic>
            <a:graphicData uri="http://schemas.openxmlformats.org/presentationml/2006/ole">
              <mc:AlternateContent xmlns:mc="http://schemas.openxmlformats.org/markup-compatibility/2006">
                <mc:Choice xmlns:v="urn:schemas-microsoft-com:vml" Requires="v">
                  <p:oleObj spid="_x0000_s16658" name="Equation" r:id="rId7" imgW="190440" imgH="241200" progId="Equation.DSMT4">
                    <p:embed/>
                  </p:oleObj>
                </mc:Choice>
                <mc:Fallback>
                  <p:oleObj name="Equation" r:id="rId7" imgW="190440" imgH="241200" progId="Equation.DSMT4">
                    <p:embed/>
                    <p:pic>
                      <p:nvPicPr>
                        <p:cNvPr id="0" name=""/>
                        <p:cNvPicPr/>
                        <p:nvPr/>
                      </p:nvPicPr>
                      <p:blipFill>
                        <a:blip r:embed="rId8"/>
                        <a:stretch>
                          <a:fillRect/>
                        </a:stretch>
                      </p:blipFill>
                      <p:spPr>
                        <a:xfrm>
                          <a:off x="459061" y="947847"/>
                          <a:ext cx="190500" cy="241300"/>
                        </a:xfrm>
                        <a:prstGeom prst="rect">
                          <a:avLst/>
                        </a:prstGeom>
                      </p:spPr>
                    </p:pic>
                  </p:oleObj>
                </mc:Fallback>
              </mc:AlternateContent>
            </a:graphicData>
          </a:graphic>
        </p:graphicFrame>
      </p:grpSp>
    </p:spTree>
    <p:extLst>
      <p:ext uri="{BB962C8B-B14F-4D97-AF65-F5344CB8AC3E}">
        <p14:creationId xmlns:p14="http://schemas.microsoft.com/office/powerpoint/2010/main" val="634410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41436" y="0"/>
            <a:ext cx="660758" cy="338554"/>
          </a:xfrm>
          <a:prstGeom prst="rect">
            <a:avLst/>
          </a:prstGeom>
          <a:noFill/>
        </p:spPr>
        <p:txBody>
          <a:bodyPr wrap="none" rtlCol="0">
            <a:spAutoFit/>
          </a:bodyPr>
          <a:lstStyle/>
          <a:p>
            <a:r>
              <a:rPr lang="en-AU" sz="1600" dirty="0">
                <a:solidFill>
                  <a:srgbClr val="FF00FF"/>
                </a:solidFill>
              </a:rPr>
              <a:t>100 V</a:t>
            </a:r>
            <a:endParaRPr lang="en-US" sz="1600" dirty="0">
              <a:solidFill>
                <a:srgbClr val="FF00FF"/>
              </a:solidFill>
            </a:endParaRPr>
          </a:p>
        </p:txBody>
      </p:sp>
      <p:sp>
        <p:nvSpPr>
          <p:cNvPr id="39" name="TextBox 38"/>
          <p:cNvSpPr txBox="1"/>
          <p:nvPr/>
        </p:nvSpPr>
        <p:spPr>
          <a:xfrm>
            <a:off x="1161394" y="0"/>
            <a:ext cx="603050" cy="338554"/>
          </a:xfrm>
          <a:prstGeom prst="rect">
            <a:avLst/>
          </a:prstGeom>
          <a:noFill/>
        </p:spPr>
        <p:txBody>
          <a:bodyPr wrap="none" rtlCol="0">
            <a:spAutoFit/>
          </a:bodyPr>
          <a:lstStyle/>
          <a:p>
            <a:r>
              <a:rPr lang="en-AU" sz="1600" dirty="0">
                <a:solidFill>
                  <a:srgbClr val="FF00FF"/>
                </a:solidFill>
              </a:rPr>
              <a:t> 80 V</a:t>
            </a:r>
            <a:endParaRPr lang="en-US" sz="1600" dirty="0">
              <a:solidFill>
                <a:srgbClr val="FF00FF"/>
              </a:solidFill>
            </a:endParaRPr>
          </a:p>
        </p:txBody>
      </p:sp>
      <p:sp>
        <p:nvSpPr>
          <p:cNvPr id="40" name="TextBox 39"/>
          <p:cNvSpPr txBox="1"/>
          <p:nvPr/>
        </p:nvSpPr>
        <p:spPr>
          <a:xfrm>
            <a:off x="1786762" y="0"/>
            <a:ext cx="603050" cy="338554"/>
          </a:xfrm>
          <a:prstGeom prst="rect">
            <a:avLst/>
          </a:prstGeom>
          <a:noFill/>
        </p:spPr>
        <p:txBody>
          <a:bodyPr wrap="none" rtlCol="0">
            <a:spAutoFit/>
          </a:bodyPr>
          <a:lstStyle/>
          <a:p>
            <a:r>
              <a:rPr lang="en-AU" sz="1600" dirty="0">
                <a:solidFill>
                  <a:srgbClr val="FF00FF"/>
                </a:solidFill>
              </a:rPr>
              <a:t> 60 V</a:t>
            </a:r>
            <a:endParaRPr lang="en-US" sz="1600" dirty="0">
              <a:solidFill>
                <a:srgbClr val="FF00FF"/>
              </a:solidFill>
            </a:endParaRPr>
          </a:p>
        </p:txBody>
      </p:sp>
      <p:sp>
        <p:nvSpPr>
          <p:cNvPr id="42" name="TextBox 41"/>
          <p:cNvSpPr txBox="1"/>
          <p:nvPr/>
        </p:nvSpPr>
        <p:spPr>
          <a:xfrm>
            <a:off x="2585547" y="0"/>
            <a:ext cx="603050" cy="338554"/>
          </a:xfrm>
          <a:prstGeom prst="rect">
            <a:avLst/>
          </a:prstGeom>
          <a:noFill/>
        </p:spPr>
        <p:txBody>
          <a:bodyPr wrap="none" rtlCol="0">
            <a:spAutoFit/>
          </a:bodyPr>
          <a:lstStyle/>
          <a:p>
            <a:r>
              <a:rPr lang="en-AU" sz="1600" dirty="0">
                <a:solidFill>
                  <a:srgbClr val="FF00FF"/>
                </a:solidFill>
              </a:rPr>
              <a:t> 40 V</a:t>
            </a:r>
            <a:endParaRPr lang="en-US" sz="1600" dirty="0">
              <a:solidFill>
                <a:srgbClr val="FF00FF"/>
              </a:solidFill>
            </a:endParaRPr>
          </a:p>
        </p:txBody>
      </p:sp>
      <p:sp>
        <p:nvSpPr>
          <p:cNvPr id="44" name="TextBox 43"/>
          <p:cNvSpPr txBox="1"/>
          <p:nvPr/>
        </p:nvSpPr>
        <p:spPr>
          <a:xfrm>
            <a:off x="3171499" y="0"/>
            <a:ext cx="603050" cy="338554"/>
          </a:xfrm>
          <a:prstGeom prst="rect">
            <a:avLst/>
          </a:prstGeom>
          <a:noFill/>
        </p:spPr>
        <p:txBody>
          <a:bodyPr wrap="none" rtlCol="0">
            <a:spAutoFit/>
          </a:bodyPr>
          <a:lstStyle/>
          <a:p>
            <a:r>
              <a:rPr lang="en-AU" sz="1600" dirty="0">
                <a:solidFill>
                  <a:srgbClr val="FF00FF"/>
                </a:solidFill>
              </a:rPr>
              <a:t> 20 V</a:t>
            </a:r>
            <a:endParaRPr lang="en-US" sz="1600" dirty="0">
              <a:solidFill>
                <a:srgbClr val="FF00FF"/>
              </a:solidFill>
            </a:endParaRPr>
          </a:p>
        </p:txBody>
      </p:sp>
      <p:grpSp>
        <p:nvGrpSpPr>
          <p:cNvPr id="3" name="Group 2"/>
          <p:cNvGrpSpPr/>
          <p:nvPr/>
        </p:nvGrpSpPr>
        <p:grpSpPr>
          <a:xfrm rot="16200000">
            <a:off x="1401818" y="-130072"/>
            <a:ext cx="2194035" cy="3389589"/>
            <a:chOff x="1513490" y="1592315"/>
            <a:chExt cx="2194035" cy="769884"/>
          </a:xfrm>
        </p:grpSpPr>
        <p:cxnSp>
          <p:nvCxnSpPr>
            <p:cNvPr id="6" name="Straight Arrow Connector 5"/>
            <p:cNvCxnSpPr/>
            <p:nvPr/>
          </p:nvCxnSpPr>
          <p:spPr>
            <a:xfrm>
              <a:off x="1513490" y="1592317"/>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952298" y="1597571"/>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85849" y="1597571"/>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837794" y="1592315"/>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63463" y="1592316"/>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707525" y="1594943"/>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5" name="Object 34"/>
          <p:cNvGraphicFramePr>
            <a:graphicFrameLocks noChangeAspect="1"/>
          </p:cNvGraphicFramePr>
          <p:nvPr>
            <p:extLst>
              <p:ext uri="{D42A27DB-BD31-4B8C-83A1-F6EECF244321}">
                <p14:modId xmlns:p14="http://schemas.microsoft.com/office/powerpoint/2010/main" val="1336078560"/>
              </p:ext>
            </p:extLst>
          </p:nvPr>
        </p:nvGraphicFramePr>
        <p:xfrm>
          <a:off x="3872297" y="2248501"/>
          <a:ext cx="190500" cy="241300"/>
        </p:xfrm>
        <a:graphic>
          <a:graphicData uri="http://schemas.openxmlformats.org/presentationml/2006/ole">
            <mc:AlternateContent xmlns:mc="http://schemas.openxmlformats.org/markup-compatibility/2006">
              <mc:Choice xmlns:v="urn:schemas-microsoft-com:vml" Requires="v">
                <p:oleObj spid="_x0000_s30920" name="Equation" r:id="rId3" imgW="190440" imgH="241200" progId="Equation.DSMT4">
                  <p:embed/>
                </p:oleObj>
              </mc:Choice>
              <mc:Fallback>
                <p:oleObj name="Equation" r:id="rId3" imgW="190440" imgH="241200" progId="Equation.DSMT4">
                  <p:embed/>
                  <p:pic>
                    <p:nvPicPr>
                      <p:cNvPr id="35" name="Object 34"/>
                      <p:cNvPicPr/>
                      <p:nvPr/>
                    </p:nvPicPr>
                    <p:blipFill>
                      <a:blip r:embed="rId4"/>
                      <a:stretch>
                        <a:fillRect/>
                      </a:stretch>
                    </p:blipFill>
                    <p:spPr>
                      <a:xfrm>
                        <a:off x="3872297" y="2248501"/>
                        <a:ext cx="190500" cy="241300"/>
                      </a:xfrm>
                      <a:prstGeom prst="rect">
                        <a:avLst/>
                      </a:prstGeom>
                    </p:spPr>
                  </p:pic>
                </p:oleObj>
              </mc:Fallback>
            </mc:AlternateContent>
          </a:graphicData>
        </a:graphic>
      </p:graphicFrame>
      <p:cxnSp>
        <p:nvCxnSpPr>
          <p:cNvPr id="9" name="Straight Connector 8"/>
          <p:cNvCxnSpPr/>
          <p:nvPr/>
        </p:nvCxnSpPr>
        <p:spPr>
          <a:xfrm rot="16200000">
            <a:off x="225144" y="1553388"/>
            <a:ext cx="2513627" cy="7883"/>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908318" y="1549686"/>
            <a:ext cx="2513627" cy="7883"/>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1580981" y="1556356"/>
            <a:ext cx="2513627" cy="7883"/>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852044" y="0"/>
            <a:ext cx="545342" cy="338554"/>
          </a:xfrm>
          <a:prstGeom prst="rect">
            <a:avLst/>
          </a:prstGeom>
          <a:noFill/>
        </p:spPr>
        <p:txBody>
          <a:bodyPr wrap="none" rtlCol="0">
            <a:spAutoFit/>
          </a:bodyPr>
          <a:lstStyle/>
          <a:p>
            <a:r>
              <a:rPr lang="en-AU" sz="1600" dirty="0">
                <a:solidFill>
                  <a:srgbClr val="FF00FF"/>
                </a:solidFill>
              </a:rPr>
              <a:t>  0 V</a:t>
            </a:r>
            <a:endParaRPr lang="en-US" sz="1600" dirty="0">
              <a:solidFill>
                <a:srgbClr val="FF00FF"/>
              </a:solidFill>
            </a:endParaRPr>
          </a:p>
        </p:txBody>
      </p:sp>
      <p:cxnSp>
        <p:nvCxnSpPr>
          <p:cNvPr id="54" name="Straight Arrow Connector 53"/>
          <p:cNvCxnSpPr/>
          <p:nvPr/>
        </p:nvCxnSpPr>
        <p:spPr>
          <a:xfrm flipH="1">
            <a:off x="796158" y="3019097"/>
            <a:ext cx="3421118" cy="1"/>
          </a:xfrm>
          <a:prstGeom prst="straightConnector1">
            <a:avLst/>
          </a:prstGeom>
          <a:ln w="28575">
            <a:solidFill>
              <a:schemeClr val="accent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56" name="Object 55"/>
          <p:cNvGraphicFramePr>
            <a:graphicFrameLocks noChangeAspect="1"/>
          </p:cNvGraphicFramePr>
          <p:nvPr>
            <p:extLst>
              <p:ext uri="{D42A27DB-BD31-4B8C-83A1-F6EECF244321}">
                <p14:modId xmlns:p14="http://schemas.microsoft.com/office/powerpoint/2010/main" val="3718878487"/>
              </p:ext>
            </p:extLst>
          </p:nvPr>
        </p:nvGraphicFramePr>
        <p:xfrm>
          <a:off x="1925473" y="2888539"/>
          <a:ext cx="1041400" cy="254000"/>
        </p:xfrm>
        <a:graphic>
          <a:graphicData uri="http://schemas.openxmlformats.org/presentationml/2006/ole">
            <mc:AlternateContent xmlns:mc="http://schemas.openxmlformats.org/markup-compatibility/2006">
              <mc:Choice xmlns:v="urn:schemas-microsoft-com:vml" Requires="v">
                <p:oleObj spid="_x0000_s30921" name="Equation" r:id="rId5" imgW="1041120" imgH="253800" progId="Equation.DSMT4">
                  <p:embed/>
                </p:oleObj>
              </mc:Choice>
              <mc:Fallback>
                <p:oleObj name="Equation" r:id="rId5" imgW="1041120" imgH="253800" progId="Equation.DSMT4">
                  <p:embed/>
                  <p:pic>
                    <p:nvPicPr>
                      <p:cNvPr id="0" name=""/>
                      <p:cNvPicPr/>
                      <p:nvPr/>
                    </p:nvPicPr>
                    <p:blipFill>
                      <a:blip r:embed="rId6"/>
                      <a:stretch>
                        <a:fillRect/>
                      </a:stretch>
                    </p:blipFill>
                    <p:spPr>
                      <a:xfrm>
                        <a:off x="1925473" y="2888539"/>
                        <a:ext cx="1041400" cy="254000"/>
                      </a:xfrm>
                      <a:prstGeom prst="rect">
                        <a:avLst/>
                      </a:prstGeom>
                      <a:solidFill>
                        <a:schemeClr val="bg1"/>
                      </a:solidFill>
                    </p:spPr>
                  </p:pic>
                </p:oleObj>
              </mc:Fallback>
            </mc:AlternateContent>
          </a:graphicData>
        </a:graphic>
      </p:graphicFrame>
      <p:grpSp>
        <p:nvGrpSpPr>
          <p:cNvPr id="59" name="Group 58"/>
          <p:cNvGrpSpPr/>
          <p:nvPr/>
        </p:nvGrpSpPr>
        <p:grpSpPr>
          <a:xfrm>
            <a:off x="4177861" y="149771"/>
            <a:ext cx="402022" cy="3046988"/>
            <a:chOff x="4784833" y="252247"/>
            <a:chExt cx="402022" cy="3046988"/>
          </a:xfrm>
        </p:grpSpPr>
        <p:sp>
          <p:nvSpPr>
            <p:cNvPr id="15" name="Rectangle 14"/>
            <p:cNvSpPr/>
            <p:nvPr/>
          </p:nvSpPr>
          <p:spPr>
            <a:xfrm>
              <a:off x="4847896" y="425669"/>
              <a:ext cx="338959" cy="2427890"/>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784833" y="252247"/>
              <a:ext cx="346841" cy="3046988"/>
            </a:xfrm>
            <a:prstGeom prst="rect">
              <a:avLst/>
            </a:prstGeom>
            <a:noFill/>
          </p:spPr>
          <p:txBody>
            <a:bodyPr wrap="square" rtlCol="0">
              <a:spAutoFit/>
            </a:bodyPr>
            <a:lstStyle/>
            <a:p>
              <a:r>
                <a:rPr lang="en-AU" sz="2400" b="1" dirty="0"/>
                <a:t>-</a:t>
              </a:r>
            </a:p>
            <a:p>
              <a:r>
                <a:rPr lang="en-AU" sz="2400" b="1" dirty="0"/>
                <a:t>-</a:t>
              </a:r>
            </a:p>
            <a:p>
              <a:r>
                <a:rPr lang="en-AU" sz="2400" b="1" dirty="0"/>
                <a:t>-</a:t>
              </a:r>
            </a:p>
            <a:p>
              <a:r>
                <a:rPr lang="en-AU" sz="2400" b="1" dirty="0"/>
                <a:t>-</a:t>
              </a:r>
            </a:p>
            <a:p>
              <a:r>
                <a:rPr lang="en-AU" sz="2400" b="1" dirty="0"/>
                <a:t>-</a:t>
              </a:r>
            </a:p>
            <a:p>
              <a:r>
                <a:rPr lang="en-AU" sz="2400" b="1" dirty="0"/>
                <a:t>-</a:t>
              </a:r>
            </a:p>
            <a:p>
              <a:r>
                <a:rPr lang="en-AU" sz="2400" b="1" dirty="0"/>
                <a:t>-</a:t>
              </a:r>
            </a:p>
            <a:p>
              <a:endParaRPr lang="en-US" sz="2400" b="1" dirty="0"/>
            </a:p>
          </p:txBody>
        </p:sp>
      </p:grpSp>
      <p:grpSp>
        <p:nvGrpSpPr>
          <p:cNvPr id="33" name="Group 32"/>
          <p:cNvGrpSpPr/>
          <p:nvPr/>
        </p:nvGrpSpPr>
        <p:grpSpPr>
          <a:xfrm>
            <a:off x="449315" y="215460"/>
            <a:ext cx="436179" cy="3046988"/>
            <a:chOff x="567559" y="223343"/>
            <a:chExt cx="436179" cy="3046988"/>
          </a:xfrm>
        </p:grpSpPr>
        <p:sp>
          <p:nvSpPr>
            <p:cNvPr id="20" name="Rectangle 19"/>
            <p:cNvSpPr/>
            <p:nvPr/>
          </p:nvSpPr>
          <p:spPr>
            <a:xfrm>
              <a:off x="567559" y="331076"/>
              <a:ext cx="354724" cy="243577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56897" y="223343"/>
              <a:ext cx="346841" cy="3046988"/>
            </a:xfrm>
            <a:prstGeom prst="rect">
              <a:avLst/>
            </a:prstGeom>
            <a:noFill/>
          </p:spPr>
          <p:txBody>
            <a:bodyPr wrap="square" rtlCol="0">
              <a:spAutoFit/>
            </a:bodyPr>
            <a:lstStyle/>
            <a:p>
              <a:r>
                <a:rPr lang="en-AU" sz="2400" b="1" dirty="0"/>
                <a:t>+</a:t>
              </a:r>
            </a:p>
            <a:p>
              <a:r>
                <a:rPr lang="en-AU" sz="2400" b="1" dirty="0"/>
                <a:t>+</a:t>
              </a:r>
            </a:p>
            <a:p>
              <a:r>
                <a:rPr lang="en-AU" sz="2400" b="1" dirty="0"/>
                <a:t>+</a:t>
              </a:r>
            </a:p>
            <a:p>
              <a:r>
                <a:rPr lang="en-AU" sz="2400" b="1" dirty="0"/>
                <a:t>+</a:t>
              </a:r>
            </a:p>
            <a:p>
              <a:r>
                <a:rPr lang="en-AU" sz="2400" b="1" dirty="0"/>
                <a:t>+</a:t>
              </a:r>
            </a:p>
            <a:p>
              <a:r>
                <a:rPr lang="en-AU" sz="2400" b="1" dirty="0"/>
                <a:t>+</a:t>
              </a:r>
            </a:p>
            <a:p>
              <a:r>
                <a:rPr lang="en-AU" sz="2400" b="1" dirty="0"/>
                <a:t>+</a:t>
              </a:r>
            </a:p>
            <a:p>
              <a:endParaRPr lang="en-US" sz="2400" b="1" dirty="0"/>
            </a:p>
          </p:txBody>
        </p:sp>
      </p:grpSp>
      <p:cxnSp>
        <p:nvCxnSpPr>
          <p:cNvPr id="51" name="Straight Connector 50"/>
          <p:cNvCxnSpPr/>
          <p:nvPr/>
        </p:nvCxnSpPr>
        <p:spPr>
          <a:xfrm rot="16200000">
            <a:off x="2269407" y="1563899"/>
            <a:ext cx="2513627" cy="7883"/>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a:off x="-434380" y="1556015"/>
            <a:ext cx="2513627" cy="7883"/>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a:off x="2984110" y="1561270"/>
            <a:ext cx="2513627" cy="7883"/>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804041" y="3208282"/>
            <a:ext cx="0" cy="16238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5800" y="4832131"/>
            <a:ext cx="3957145" cy="157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19807" y="3689131"/>
            <a:ext cx="3460531" cy="1150882"/>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33552" y="3090041"/>
            <a:ext cx="309700"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V</a:t>
            </a:r>
            <a:endParaRPr lang="en-US" i="1" dirty="0">
              <a:latin typeface="Times New Roman" panose="02020603050405020304" pitchFamily="18" charset="0"/>
              <a:cs typeface="Times New Roman" panose="02020603050405020304" pitchFamily="18" charset="0"/>
            </a:endParaRPr>
          </a:p>
        </p:txBody>
      </p:sp>
      <p:sp>
        <p:nvSpPr>
          <p:cNvPr id="73" name="TextBox 72"/>
          <p:cNvSpPr txBox="1"/>
          <p:nvPr/>
        </p:nvSpPr>
        <p:spPr>
          <a:xfrm>
            <a:off x="152401" y="3526220"/>
            <a:ext cx="660758" cy="338554"/>
          </a:xfrm>
          <a:prstGeom prst="rect">
            <a:avLst/>
          </a:prstGeom>
          <a:noFill/>
        </p:spPr>
        <p:txBody>
          <a:bodyPr wrap="none" rtlCol="0">
            <a:spAutoFit/>
          </a:bodyPr>
          <a:lstStyle/>
          <a:p>
            <a:r>
              <a:rPr lang="en-AU" sz="1600" dirty="0">
                <a:solidFill>
                  <a:srgbClr val="FF00FF"/>
                </a:solidFill>
              </a:rPr>
              <a:t>100 V</a:t>
            </a:r>
            <a:endParaRPr lang="en-US" sz="1600" dirty="0">
              <a:solidFill>
                <a:srgbClr val="FF00FF"/>
              </a:solidFill>
            </a:endParaRPr>
          </a:p>
        </p:txBody>
      </p:sp>
      <p:sp>
        <p:nvSpPr>
          <p:cNvPr id="74" name="TextBox 73"/>
          <p:cNvSpPr txBox="1"/>
          <p:nvPr/>
        </p:nvSpPr>
        <p:spPr>
          <a:xfrm>
            <a:off x="157657" y="4677103"/>
            <a:ext cx="545342" cy="338554"/>
          </a:xfrm>
          <a:prstGeom prst="rect">
            <a:avLst/>
          </a:prstGeom>
          <a:noFill/>
        </p:spPr>
        <p:txBody>
          <a:bodyPr wrap="none" rtlCol="0">
            <a:spAutoFit/>
          </a:bodyPr>
          <a:lstStyle/>
          <a:p>
            <a:r>
              <a:rPr lang="en-AU" sz="1600" dirty="0">
                <a:solidFill>
                  <a:srgbClr val="FF00FF"/>
                </a:solidFill>
              </a:rPr>
              <a:t>  0 V</a:t>
            </a:r>
            <a:endParaRPr lang="en-US" sz="1600" dirty="0">
              <a:solidFill>
                <a:srgbClr val="FF00FF"/>
              </a:solidFill>
            </a:endParaRPr>
          </a:p>
        </p:txBody>
      </p:sp>
      <p:sp>
        <p:nvSpPr>
          <p:cNvPr id="75" name="TextBox 74"/>
          <p:cNvSpPr txBox="1"/>
          <p:nvPr/>
        </p:nvSpPr>
        <p:spPr>
          <a:xfrm>
            <a:off x="4516820" y="4832131"/>
            <a:ext cx="276038"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x</a:t>
            </a:r>
            <a:endParaRPr lang="en-US" sz="1600" i="1" dirty="0">
              <a:latin typeface="Times New Roman" panose="02020603050405020304" pitchFamily="18" charset="0"/>
              <a:cs typeface="Times New Roman" panose="02020603050405020304" pitchFamily="18" charset="0"/>
            </a:endParaRPr>
          </a:p>
        </p:txBody>
      </p:sp>
      <p:sp>
        <p:nvSpPr>
          <p:cNvPr id="76" name="TextBox 75"/>
          <p:cNvSpPr txBox="1"/>
          <p:nvPr/>
        </p:nvSpPr>
        <p:spPr>
          <a:xfrm>
            <a:off x="654270" y="4800599"/>
            <a:ext cx="288862" cy="338554"/>
          </a:xfrm>
          <a:prstGeom prst="rect">
            <a:avLst/>
          </a:prstGeom>
          <a:noFill/>
        </p:spPr>
        <p:txBody>
          <a:bodyPr wrap="none" rtlCol="0">
            <a:spAutoFit/>
          </a:bodyPr>
          <a:lstStyle/>
          <a:p>
            <a:r>
              <a:rPr lang="en-AU" sz="1600" dirty="0"/>
              <a:t>0</a:t>
            </a:r>
            <a:endParaRPr lang="en-US" sz="1600" dirty="0"/>
          </a:p>
        </p:txBody>
      </p:sp>
      <p:sp>
        <p:nvSpPr>
          <p:cNvPr id="78" name="TextBox 77"/>
          <p:cNvSpPr txBox="1"/>
          <p:nvPr/>
        </p:nvSpPr>
        <p:spPr>
          <a:xfrm>
            <a:off x="4085895" y="4850524"/>
            <a:ext cx="287258"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d</a:t>
            </a:r>
            <a:endParaRPr lang="en-US" sz="1600" i="1" dirty="0">
              <a:latin typeface="Times New Roman" panose="02020603050405020304" pitchFamily="18" charset="0"/>
              <a:cs typeface="Times New Roman" panose="02020603050405020304" pitchFamily="18" charset="0"/>
            </a:endParaRPr>
          </a:p>
        </p:txBody>
      </p:sp>
      <p:cxnSp>
        <p:nvCxnSpPr>
          <p:cNvPr id="80" name="Straight Arrow Connector 79"/>
          <p:cNvCxnSpPr/>
          <p:nvPr/>
        </p:nvCxnSpPr>
        <p:spPr>
          <a:xfrm>
            <a:off x="2151993" y="5746531"/>
            <a:ext cx="756745"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27690" y="5738651"/>
            <a:ext cx="3492062" cy="7882"/>
          </a:xfrm>
          <a:prstGeom prst="line">
            <a:avLst/>
          </a:prstGeom>
          <a:ln>
            <a:solidFill>
              <a:schemeClr val="accent2">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62152" y="5793828"/>
            <a:ext cx="303288" cy="338554"/>
          </a:xfrm>
          <a:prstGeom prst="rect">
            <a:avLst/>
          </a:prstGeom>
          <a:noFill/>
        </p:spPr>
        <p:txBody>
          <a:bodyPr wrap="none" rtlCol="0">
            <a:spAutoFit/>
          </a:bodyPr>
          <a:lstStyle/>
          <a:p>
            <a:r>
              <a:rPr lang="en-AU" sz="1600" dirty="0"/>
              <a:t>A</a:t>
            </a:r>
            <a:endParaRPr lang="en-US" sz="1600" dirty="0"/>
          </a:p>
        </p:txBody>
      </p:sp>
      <mc:AlternateContent xmlns:mc="http://schemas.openxmlformats.org/markup-compatibility/2006" xmlns:a14="http://schemas.microsoft.com/office/drawing/2010/main">
        <mc:Choice Requires="a14">
          <p:sp>
            <p:nvSpPr>
              <p:cNvPr id="84" name="Rectangle 83"/>
              <p:cNvSpPr/>
              <p:nvPr/>
            </p:nvSpPr>
            <p:spPr>
              <a:xfrm>
                <a:off x="4150729" y="5786907"/>
                <a:ext cx="34336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AU" sz="1600" b="0" i="0" smtClean="0"/>
                        <m:t>B</m:t>
                      </m:r>
                    </m:oMath>
                  </m:oMathPara>
                </a14:m>
                <a:endParaRPr lang="en-US" sz="1600" dirty="0"/>
              </a:p>
            </p:txBody>
          </p:sp>
        </mc:Choice>
        <mc:Fallback xmlns="">
          <p:sp>
            <p:nvSpPr>
              <p:cNvPr id="84" name="Rectangle 83"/>
              <p:cNvSpPr>
                <a:spLocks noRot="1" noChangeAspect="1" noMove="1" noResize="1" noEditPoints="1" noAdjustHandles="1" noChangeArrowheads="1" noChangeShapeType="1" noTextEdit="1"/>
              </p:cNvSpPr>
              <p:nvPr/>
            </p:nvSpPr>
            <p:spPr>
              <a:xfrm>
                <a:off x="4150729" y="5786907"/>
                <a:ext cx="343363" cy="338554"/>
              </a:xfrm>
              <a:prstGeom prst="rect">
                <a:avLst/>
              </a:prstGeom>
              <a:blipFill>
                <a:blip r:embed="rId7"/>
                <a:stretch>
                  <a:fillRect/>
                </a:stretch>
              </a:blipFill>
            </p:spPr>
            <p:txBody>
              <a:bodyPr/>
              <a:lstStyle/>
              <a:p>
                <a:r>
                  <a:rPr lang="en-US">
                    <a:noFill/>
                  </a:rPr>
                  <a:t> </a:t>
                </a:r>
              </a:p>
            </p:txBody>
          </p:sp>
        </mc:Fallback>
      </mc:AlternateContent>
      <p:graphicFrame>
        <p:nvGraphicFramePr>
          <p:cNvPr id="85" name="Object 84"/>
          <p:cNvGraphicFramePr>
            <a:graphicFrameLocks noChangeAspect="1"/>
          </p:cNvGraphicFramePr>
          <p:nvPr>
            <p:extLst>
              <p:ext uri="{D42A27DB-BD31-4B8C-83A1-F6EECF244321}">
                <p14:modId xmlns:p14="http://schemas.microsoft.com/office/powerpoint/2010/main" val="2222377226"/>
              </p:ext>
            </p:extLst>
          </p:nvPr>
        </p:nvGraphicFramePr>
        <p:xfrm>
          <a:off x="2408732" y="6034853"/>
          <a:ext cx="190500" cy="241300"/>
        </p:xfrm>
        <a:graphic>
          <a:graphicData uri="http://schemas.openxmlformats.org/presentationml/2006/ole">
            <mc:AlternateContent xmlns:mc="http://schemas.openxmlformats.org/markup-compatibility/2006">
              <mc:Choice xmlns:v="urn:schemas-microsoft-com:vml" Requires="v">
                <p:oleObj spid="_x0000_s30922" name="Equation" r:id="rId3" imgW="190440" imgH="241200" progId="Equation.DSMT4">
                  <p:embed/>
                </p:oleObj>
              </mc:Choice>
              <mc:Fallback>
                <p:oleObj name="Equation" r:id="rId3" imgW="190440" imgH="241200" progId="Equation.DSMT4">
                  <p:embed/>
                  <p:pic>
                    <p:nvPicPr>
                      <p:cNvPr id="35" name="Object 34"/>
                      <p:cNvPicPr/>
                      <p:nvPr/>
                    </p:nvPicPr>
                    <p:blipFill>
                      <a:blip r:embed="rId4"/>
                      <a:stretch>
                        <a:fillRect/>
                      </a:stretch>
                    </p:blipFill>
                    <p:spPr>
                      <a:xfrm>
                        <a:off x="2408732" y="6034853"/>
                        <a:ext cx="190500" cy="241300"/>
                      </a:xfrm>
                      <a:prstGeom prst="rect">
                        <a:avLst/>
                      </a:prstGeom>
                    </p:spPr>
                  </p:pic>
                </p:oleObj>
              </mc:Fallback>
            </mc:AlternateContent>
          </a:graphicData>
        </a:graphic>
      </p:graphicFrame>
      <p:cxnSp>
        <p:nvCxnSpPr>
          <p:cNvPr id="86" name="Straight Arrow Connector 85"/>
          <p:cNvCxnSpPr/>
          <p:nvPr/>
        </p:nvCxnSpPr>
        <p:spPr>
          <a:xfrm>
            <a:off x="2138855" y="6411311"/>
            <a:ext cx="7567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7" name="Object 86"/>
          <p:cNvGraphicFramePr>
            <a:graphicFrameLocks noChangeAspect="1"/>
          </p:cNvGraphicFramePr>
          <p:nvPr>
            <p:extLst>
              <p:ext uri="{D42A27DB-BD31-4B8C-83A1-F6EECF244321}">
                <p14:modId xmlns:p14="http://schemas.microsoft.com/office/powerpoint/2010/main" val="927083691"/>
              </p:ext>
            </p:extLst>
          </p:nvPr>
        </p:nvGraphicFramePr>
        <p:xfrm>
          <a:off x="2383768" y="5466201"/>
          <a:ext cx="266700" cy="254000"/>
        </p:xfrm>
        <a:graphic>
          <a:graphicData uri="http://schemas.openxmlformats.org/presentationml/2006/ole">
            <mc:AlternateContent xmlns:mc="http://schemas.openxmlformats.org/markup-compatibility/2006">
              <mc:Choice xmlns:v="urn:schemas-microsoft-com:vml" Requires="v">
                <p:oleObj spid="_x0000_s30923" name="Equation" r:id="rId8" imgW="266400" imgH="253800" progId="Equation.DSMT4">
                  <p:embed/>
                </p:oleObj>
              </mc:Choice>
              <mc:Fallback>
                <p:oleObj name="Equation" r:id="rId8" imgW="266400" imgH="253800" progId="Equation.DSMT4">
                  <p:embed/>
                  <p:pic>
                    <p:nvPicPr>
                      <p:cNvPr id="0" name=""/>
                      <p:cNvPicPr/>
                      <p:nvPr/>
                    </p:nvPicPr>
                    <p:blipFill>
                      <a:blip r:embed="rId9"/>
                      <a:stretch>
                        <a:fillRect/>
                      </a:stretch>
                    </p:blipFill>
                    <p:spPr>
                      <a:xfrm>
                        <a:off x="2383768" y="5466201"/>
                        <a:ext cx="266700" cy="254000"/>
                      </a:xfrm>
                      <a:prstGeom prst="rect">
                        <a:avLst/>
                      </a:prstGeom>
                    </p:spPr>
                  </p:pic>
                </p:oleObj>
              </mc:Fallback>
            </mc:AlternateContent>
          </a:graphicData>
        </a:graphic>
      </p:graphicFrame>
    </p:spTree>
    <p:extLst>
      <p:ext uri="{BB962C8B-B14F-4D97-AF65-F5344CB8AC3E}">
        <p14:creationId xmlns:p14="http://schemas.microsoft.com/office/powerpoint/2010/main" val="3497981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82981" y="3554311"/>
            <a:ext cx="2585296" cy="355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520754" y="2367818"/>
            <a:ext cx="0" cy="1186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971899" y="2375971"/>
            <a:ext cx="0" cy="1186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17639" y="2375971"/>
            <a:ext cx="0" cy="1186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82290" y="2367815"/>
            <a:ext cx="0" cy="1186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19926" y="2367817"/>
            <a:ext cx="0" cy="1186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66770" y="1939477"/>
            <a:ext cx="2582856" cy="430580"/>
          </a:xfrm>
          <a:prstGeom prst="rect">
            <a:avLst/>
          </a:prstGeom>
          <a:solidFill>
            <a:srgbClr val="FF0000"/>
          </a:solidFill>
        </p:spPr>
        <p:txBody>
          <a:bodyPr wrap="none" rtlCol="0">
            <a:spAutoFit/>
          </a:bodyPr>
          <a:lstStyle/>
          <a:p>
            <a:r>
              <a:rPr lang="en-AU" dirty="0"/>
              <a:t>+  +  +  +  +  +  +  +  +  +  +</a:t>
            </a:r>
            <a:endParaRPr lang="en-US" dirty="0"/>
          </a:p>
        </p:txBody>
      </p:sp>
      <p:cxnSp>
        <p:nvCxnSpPr>
          <p:cNvPr id="17" name="Straight Arrow Connector 16"/>
          <p:cNvCxnSpPr/>
          <p:nvPr/>
        </p:nvCxnSpPr>
        <p:spPr>
          <a:xfrm>
            <a:off x="3776473" y="2371893"/>
            <a:ext cx="0" cy="1186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28721" y="3456456"/>
            <a:ext cx="303575" cy="811894"/>
          </a:xfrm>
          <a:prstGeom prst="rect">
            <a:avLst/>
          </a:prstGeom>
          <a:noFill/>
        </p:spPr>
        <p:txBody>
          <a:bodyPr wrap="none" rtlCol="0">
            <a:spAutoFit/>
          </a:bodyPr>
          <a:lstStyle/>
          <a:p>
            <a:r>
              <a:rPr lang="en-AU" sz="2800" b="1" dirty="0"/>
              <a:t>-</a:t>
            </a:r>
            <a:endParaRPr lang="en-US" b="1" dirty="0"/>
          </a:p>
        </p:txBody>
      </p:sp>
      <p:sp>
        <p:nvSpPr>
          <p:cNvPr id="19" name="TextBox 18"/>
          <p:cNvSpPr txBox="1"/>
          <p:nvPr/>
        </p:nvSpPr>
        <p:spPr>
          <a:xfrm>
            <a:off x="1369471" y="3448302"/>
            <a:ext cx="303575" cy="811894"/>
          </a:xfrm>
          <a:prstGeom prst="rect">
            <a:avLst/>
          </a:prstGeom>
          <a:noFill/>
        </p:spPr>
        <p:txBody>
          <a:bodyPr wrap="none" rtlCol="0">
            <a:spAutoFit/>
          </a:bodyPr>
          <a:lstStyle/>
          <a:p>
            <a:r>
              <a:rPr lang="en-AU" sz="2800" b="1" dirty="0"/>
              <a:t>-</a:t>
            </a:r>
            <a:endParaRPr lang="en-US" b="1" dirty="0"/>
          </a:p>
        </p:txBody>
      </p:sp>
      <p:sp>
        <p:nvSpPr>
          <p:cNvPr id="20" name="TextBox 19"/>
          <p:cNvSpPr txBox="1"/>
          <p:nvPr/>
        </p:nvSpPr>
        <p:spPr>
          <a:xfrm>
            <a:off x="1604499" y="3448299"/>
            <a:ext cx="256639" cy="839922"/>
          </a:xfrm>
          <a:prstGeom prst="rect">
            <a:avLst/>
          </a:prstGeom>
          <a:noFill/>
        </p:spPr>
        <p:txBody>
          <a:bodyPr wrap="square" rtlCol="0">
            <a:spAutoFit/>
          </a:bodyPr>
          <a:lstStyle/>
          <a:p>
            <a:r>
              <a:rPr lang="en-AU" sz="2800" b="1" dirty="0"/>
              <a:t>-</a:t>
            </a:r>
            <a:endParaRPr lang="en-US" b="1" dirty="0"/>
          </a:p>
        </p:txBody>
      </p:sp>
      <p:sp>
        <p:nvSpPr>
          <p:cNvPr id="21" name="TextBox 20"/>
          <p:cNvSpPr txBox="1"/>
          <p:nvPr/>
        </p:nvSpPr>
        <p:spPr>
          <a:xfrm>
            <a:off x="3611683" y="3444224"/>
            <a:ext cx="303575" cy="811894"/>
          </a:xfrm>
          <a:prstGeom prst="rect">
            <a:avLst/>
          </a:prstGeom>
          <a:noFill/>
        </p:spPr>
        <p:txBody>
          <a:bodyPr wrap="none" rtlCol="0">
            <a:spAutoFit/>
          </a:bodyPr>
          <a:lstStyle/>
          <a:p>
            <a:r>
              <a:rPr lang="en-AU" sz="2800" b="1" dirty="0"/>
              <a:t>-</a:t>
            </a:r>
            <a:endParaRPr lang="en-US" b="1" dirty="0"/>
          </a:p>
        </p:txBody>
      </p:sp>
      <p:sp>
        <p:nvSpPr>
          <p:cNvPr id="22" name="TextBox 21"/>
          <p:cNvSpPr txBox="1"/>
          <p:nvPr/>
        </p:nvSpPr>
        <p:spPr>
          <a:xfrm>
            <a:off x="3387462" y="3460532"/>
            <a:ext cx="303575" cy="811894"/>
          </a:xfrm>
          <a:prstGeom prst="rect">
            <a:avLst/>
          </a:prstGeom>
          <a:noFill/>
        </p:spPr>
        <p:txBody>
          <a:bodyPr wrap="none" rtlCol="0">
            <a:spAutoFit/>
          </a:bodyPr>
          <a:lstStyle/>
          <a:p>
            <a:r>
              <a:rPr lang="en-AU" sz="2800" b="1" dirty="0"/>
              <a:t>-</a:t>
            </a:r>
            <a:endParaRPr lang="en-US" b="1" dirty="0"/>
          </a:p>
        </p:txBody>
      </p:sp>
      <p:sp>
        <p:nvSpPr>
          <p:cNvPr id="23" name="TextBox 22"/>
          <p:cNvSpPr txBox="1"/>
          <p:nvPr/>
        </p:nvSpPr>
        <p:spPr>
          <a:xfrm>
            <a:off x="3147033" y="3464610"/>
            <a:ext cx="303575" cy="811894"/>
          </a:xfrm>
          <a:prstGeom prst="rect">
            <a:avLst/>
          </a:prstGeom>
          <a:noFill/>
        </p:spPr>
        <p:txBody>
          <a:bodyPr wrap="none" rtlCol="0">
            <a:spAutoFit/>
          </a:bodyPr>
          <a:lstStyle/>
          <a:p>
            <a:r>
              <a:rPr lang="en-AU" sz="2800" b="1" dirty="0"/>
              <a:t>-</a:t>
            </a:r>
            <a:endParaRPr lang="en-US" b="1" dirty="0"/>
          </a:p>
        </p:txBody>
      </p:sp>
      <p:sp>
        <p:nvSpPr>
          <p:cNvPr id="24" name="TextBox 23"/>
          <p:cNvSpPr txBox="1"/>
          <p:nvPr/>
        </p:nvSpPr>
        <p:spPr>
          <a:xfrm>
            <a:off x="2955227" y="3444224"/>
            <a:ext cx="303575" cy="811894"/>
          </a:xfrm>
          <a:prstGeom prst="rect">
            <a:avLst/>
          </a:prstGeom>
          <a:noFill/>
        </p:spPr>
        <p:txBody>
          <a:bodyPr wrap="none" rtlCol="0">
            <a:spAutoFit/>
          </a:bodyPr>
          <a:lstStyle/>
          <a:p>
            <a:r>
              <a:rPr lang="en-AU" sz="2800" b="1" dirty="0"/>
              <a:t>-</a:t>
            </a:r>
            <a:endParaRPr lang="en-US" b="1" dirty="0"/>
          </a:p>
        </p:txBody>
      </p:sp>
      <p:sp>
        <p:nvSpPr>
          <p:cNvPr id="25" name="TextBox 24"/>
          <p:cNvSpPr txBox="1"/>
          <p:nvPr/>
        </p:nvSpPr>
        <p:spPr>
          <a:xfrm>
            <a:off x="2731008" y="3448302"/>
            <a:ext cx="303575" cy="811894"/>
          </a:xfrm>
          <a:prstGeom prst="rect">
            <a:avLst/>
          </a:prstGeom>
          <a:noFill/>
        </p:spPr>
        <p:txBody>
          <a:bodyPr wrap="none" rtlCol="0">
            <a:spAutoFit/>
          </a:bodyPr>
          <a:lstStyle/>
          <a:p>
            <a:r>
              <a:rPr lang="en-AU" sz="2800" b="1" dirty="0"/>
              <a:t>-</a:t>
            </a:r>
            <a:endParaRPr lang="en-US" b="1" dirty="0"/>
          </a:p>
        </p:txBody>
      </p:sp>
      <p:sp>
        <p:nvSpPr>
          <p:cNvPr id="26" name="TextBox 25"/>
          <p:cNvSpPr txBox="1"/>
          <p:nvPr/>
        </p:nvSpPr>
        <p:spPr>
          <a:xfrm>
            <a:off x="2490578" y="3464610"/>
            <a:ext cx="303575" cy="811894"/>
          </a:xfrm>
          <a:prstGeom prst="rect">
            <a:avLst/>
          </a:prstGeom>
          <a:noFill/>
        </p:spPr>
        <p:txBody>
          <a:bodyPr wrap="none" rtlCol="0">
            <a:spAutoFit/>
          </a:bodyPr>
          <a:lstStyle/>
          <a:p>
            <a:r>
              <a:rPr lang="en-AU" sz="2800" b="1" dirty="0"/>
              <a:t>-</a:t>
            </a:r>
            <a:endParaRPr lang="en-US" b="1" dirty="0"/>
          </a:p>
        </p:txBody>
      </p:sp>
      <p:sp>
        <p:nvSpPr>
          <p:cNvPr id="27" name="TextBox 26"/>
          <p:cNvSpPr txBox="1"/>
          <p:nvPr/>
        </p:nvSpPr>
        <p:spPr>
          <a:xfrm>
            <a:off x="2258251" y="3456454"/>
            <a:ext cx="303575" cy="811894"/>
          </a:xfrm>
          <a:prstGeom prst="rect">
            <a:avLst/>
          </a:prstGeom>
          <a:noFill/>
        </p:spPr>
        <p:txBody>
          <a:bodyPr wrap="none" rtlCol="0">
            <a:spAutoFit/>
          </a:bodyPr>
          <a:lstStyle/>
          <a:p>
            <a:r>
              <a:rPr lang="en-AU" sz="2800" b="1" dirty="0"/>
              <a:t>-</a:t>
            </a:r>
            <a:endParaRPr lang="en-US" b="1" dirty="0"/>
          </a:p>
        </p:txBody>
      </p:sp>
      <p:sp>
        <p:nvSpPr>
          <p:cNvPr id="28" name="TextBox 27"/>
          <p:cNvSpPr txBox="1"/>
          <p:nvPr/>
        </p:nvSpPr>
        <p:spPr>
          <a:xfrm>
            <a:off x="2042134" y="3460534"/>
            <a:ext cx="303575" cy="811894"/>
          </a:xfrm>
          <a:prstGeom prst="rect">
            <a:avLst/>
          </a:prstGeom>
          <a:noFill/>
        </p:spPr>
        <p:txBody>
          <a:bodyPr wrap="none" rtlCol="0">
            <a:spAutoFit/>
          </a:bodyPr>
          <a:lstStyle/>
          <a:p>
            <a:r>
              <a:rPr lang="en-AU" sz="2800" b="1" dirty="0"/>
              <a:t>-</a:t>
            </a:r>
            <a:endParaRPr lang="en-US" b="1" dirty="0"/>
          </a:p>
        </p:txBody>
      </p:sp>
      <p:cxnSp>
        <p:nvCxnSpPr>
          <p:cNvPr id="33" name="Straight Arrow Connector 32"/>
          <p:cNvCxnSpPr/>
          <p:nvPr/>
        </p:nvCxnSpPr>
        <p:spPr>
          <a:xfrm>
            <a:off x="189189" y="2672255"/>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274580" y="1907627"/>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91662" y="2664372"/>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275897" y="2276806"/>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1048410" y="3176752"/>
            <a:ext cx="4201507" cy="7882"/>
          </a:xfrm>
          <a:prstGeom prst="line">
            <a:avLst/>
          </a:prstGeom>
        </p:spPr>
        <p:style>
          <a:lnRef idx="1">
            <a:schemeClr val="accent1"/>
          </a:lnRef>
          <a:fillRef idx="0">
            <a:schemeClr val="accent1"/>
          </a:fillRef>
          <a:effectRef idx="0">
            <a:schemeClr val="accent1"/>
          </a:effectRef>
          <a:fontRef idx="minor">
            <a:schemeClr val="tx1"/>
          </a:fontRef>
        </p:style>
      </p:cxnSp>
      <p:sp>
        <p:nvSpPr>
          <p:cNvPr id="41" name="Freeform: Shape 40"/>
          <p:cNvSpPr/>
          <p:nvPr/>
        </p:nvSpPr>
        <p:spPr>
          <a:xfrm>
            <a:off x="1513493" y="2751083"/>
            <a:ext cx="2270234" cy="434607"/>
          </a:xfrm>
          <a:custGeom>
            <a:avLst/>
            <a:gdLst>
              <a:gd name="connsiteX0" fmla="*/ 0 w 2270234"/>
              <a:gd name="connsiteY0" fmla="*/ 425669 h 434607"/>
              <a:gd name="connsiteX1" fmla="*/ 1135117 w 2270234"/>
              <a:gd name="connsiteY1" fmla="*/ 378372 h 434607"/>
              <a:gd name="connsiteX2" fmla="*/ 2270234 w 2270234"/>
              <a:gd name="connsiteY2" fmla="*/ 0 h 434607"/>
            </a:gdLst>
            <a:ahLst/>
            <a:cxnLst>
              <a:cxn ang="0">
                <a:pos x="connsiteX0" y="connsiteY0"/>
              </a:cxn>
              <a:cxn ang="0">
                <a:pos x="connsiteX1" y="connsiteY1"/>
              </a:cxn>
              <a:cxn ang="0">
                <a:pos x="connsiteX2" y="connsiteY2"/>
              </a:cxn>
            </a:cxnLst>
            <a:rect l="l" t="t" r="r" b="b"/>
            <a:pathLst>
              <a:path w="2270234" h="434607">
                <a:moveTo>
                  <a:pt x="0" y="425669"/>
                </a:moveTo>
                <a:cubicBezTo>
                  <a:pt x="378372" y="437493"/>
                  <a:pt x="756745" y="449317"/>
                  <a:pt x="1135117" y="378372"/>
                </a:cubicBezTo>
                <a:cubicBezTo>
                  <a:pt x="1513489" y="307427"/>
                  <a:pt x="1891861" y="153713"/>
                  <a:pt x="2270234" y="0"/>
                </a:cubicBezTo>
              </a:path>
            </a:pathLst>
          </a:cu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657603" y="2183524"/>
            <a:ext cx="1411014" cy="614855"/>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442547" y="3113690"/>
            <a:ext cx="141890" cy="14189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1883982" y="4374926"/>
            <a:ext cx="1532343" cy="369332"/>
          </a:xfrm>
          <a:prstGeom prst="rect">
            <a:avLst/>
          </a:prstGeom>
          <a:noFill/>
        </p:spPr>
        <p:txBody>
          <a:bodyPr wrap="none" rtlCol="0">
            <a:spAutoFit/>
          </a:bodyPr>
          <a:lstStyle/>
          <a:p>
            <a:r>
              <a:rPr lang="en-AU" dirty="0"/>
              <a:t>parabolic path</a:t>
            </a:r>
            <a:endParaRPr lang="en-US" dirty="0"/>
          </a:p>
        </p:txBody>
      </p:sp>
      <p:sp>
        <p:nvSpPr>
          <p:cNvPr id="46" name="TextBox 45"/>
          <p:cNvSpPr txBox="1"/>
          <p:nvPr/>
        </p:nvSpPr>
        <p:spPr>
          <a:xfrm>
            <a:off x="3817887" y="4424850"/>
            <a:ext cx="1289327" cy="646331"/>
          </a:xfrm>
          <a:prstGeom prst="rect">
            <a:avLst/>
          </a:prstGeom>
          <a:noFill/>
        </p:spPr>
        <p:txBody>
          <a:bodyPr wrap="none" rtlCol="0">
            <a:spAutoFit/>
          </a:bodyPr>
          <a:lstStyle/>
          <a:p>
            <a:r>
              <a:rPr lang="en-AU" dirty="0"/>
              <a:t>straight line</a:t>
            </a:r>
          </a:p>
          <a:p>
            <a:pPr algn="ctr"/>
            <a:r>
              <a:rPr lang="en-AU" dirty="0"/>
              <a:t> path</a:t>
            </a:r>
            <a:endParaRPr lang="en-US" dirty="0"/>
          </a:p>
        </p:txBody>
      </p:sp>
      <p:cxnSp>
        <p:nvCxnSpPr>
          <p:cNvPr id="48" name="Straight Arrow Connector 47"/>
          <p:cNvCxnSpPr/>
          <p:nvPr/>
        </p:nvCxnSpPr>
        <p:spPr>
          <a:xfrm>
            <a:off x="1474079" y="4327630"/>
            <a:ext cx="2435772" cy="0"/>
          </a:xfrm>
          <a:prstGeom prst="straightConnector1">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862555" y="4327630"/>
            <a:ext cx="1213232" cy="2627"/>
          </a:xfrm>
          <a:prstGeom prst="straightConnector1">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076499" y="1789386"/>
            <a:ext cx="45719" cy="306639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2" name="Object 51"/>
          <p:cNvGraphicFramePr>
            <a:graphicFrameLocks noChangeAspect="1"/>
          </p:cNvGraphicFramePr>
          <p:nvPr>
            <p:extLst>
              <p:ext uri="{D42A27DB-BD31-4B8C-83A1-F6EECF244321}">
                <p14:modId xmlns:p14="http://schemas.microsoft.com/office/powerpoint/2010/main" val="2103034536"/>
              </p:ext>
            </p:extLst>
          </p:nvPr>
        </p:nvGraphicFramePr>
        <p:xfrm>
          <a:off x="4012437" y="2773363"/>
          <a:ext cx="241300" cy="279400"/>
        </p:xfrm>
        <a:graphic>
          <a:graphicData uri="http://schemas.openxmlformats.org/presentationml/2006/ole">
            <mc:AlternateContent xmlns:mc="http://schemas.openxmlformats.org/markup-compatibility/2006">
              <mc:Choice xmlns:v="urn:schemas-microsoft-com:vml" Requires="v">
                <p:oleObj spid="_x0000_s18287" name="Equation" r:id="rId3" imgW="241200" imgH="279360" progId="Equation.DSMT4">
                  <p:embed/>
                </p:oleObj>
              </mc:Choice>
              <mc:Fallback>
                <p:oleObj name="Equation" r:id="rId3" imgW="241200" imgH="279360" progId="Equation.DSMT4">
                  <p:embed/>
                  <p:pic>
                    <p:nvPicPr>
                      <p:cNvPr id="0" name=""/>
                      <p:cNvPicPr/>
                      <p:nvPr/>
                    </p:nvPicPr>
                    <p:blipFill>
                      <a:blip r:embed="rId4"/>
                      <a:stretch>
                        <a:fillRect/>
                      </a:stretch>
                    </p:blipFill>
                    <p:spPr>
                      <a:xfrm>
                        <a:off x="4012437" y="2773363"/>
                        <a:ext cx="241300" cy="279400"/>
                      </a:xfrm>
                      <a:prstGeom prst="rect">
                        <a:avLst/>
                      </a:prstGeom>
                    </p:spPr>
                  </p:pic>
                </p:oleObj>
              </mc:Fallback>
            </mc:AlternateContent>
          </a:graphicData>
        </a:graphic>
      </p:graphicFrame>
      <p:cxnSp>
        <p:nvCxnSpPr>
          <p:cNvPr id="54" name="Straight Arrow Connector 53"/>
          <p:cNvCxnSpPr/>
          <p:nvPr/>
        </p:nvCxnSpPr>
        <p:spPr>
          <a:xfrm flipH="1" flipV="1">
            <a:off x="3925617" y="2656490"/>
            <a:ext cx="7882" cy="528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5071244" y="2159876"/>
            <a:ext cx="0" cy="10273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414365784"/>
              </p:ext>
            </p:extLst>
          </p:nvPr>
        </p:nvGraphicFramePr>
        <p:xfrm>
          <a:off x="4762120" y="2342712"/>
          <a:ext cx="228600" cy="279400"/>
        </p:xfrm>
        <a:graphic>
          <a:graphicData uri="http://schemas.openxmlformats.org/presentationml/2006/ole">
            <mc:AlternateContent xmlns:mc="http://schemas.openxmlformats.org/markup-compatibility/2006">
              <mc:Choice xmlns:v="urn:schemas-microsoft-com:vml" Requires="v">
                <p:oleObj spid="_x0000_s18288" name="Equation" r:id="rId5" imgW="228600" imgH="279360" progId="Equation.DSMT4">
                  <p:embed/>
                </p:oleObj>
              </mc:Choice>
              <mc:Fallback>
                <p:oleObj name="Equation" r:id="rId5" imgW="228600" imgH="279360" progId="Equation.DSMT4">
                  <p:embed/>
                  <p:pic>
                    <p:nvPicPr>
                      <p:cNvPr id="52" name="Object 51"/>
                      <p:cNvPicPr/>
                      <p:nvPr/>
                    </p:nvPicPr>
                    <p:blipFill>
                      <a:blip r:embed="rId6"/>
                      <a:stretch>
                        <a:fillRect/>
                      </a:stretch>
                    </p:blipFill>
                    <p:spPr>
                      <a:xfrm>
                        <a:off x="4762120" y="2342712"/>
                        <a:ext cx="228600" cy="279400"/>
                      </a:xfrm>
                      <a:prstGeom prst="rect">
                        <a:avLst/>
                      </a:prstGeom>
                    </p:spPr>
                  </p:pic>
                </p:oleObj>
              </mc:Fallback>
            </mc:AlternateContent>
          </a:graphicData>
        </a:graphic>
      </p:graphicFrame>
      <p:graphicFrame>
        <p:nvGraphicFramePr>
          <p:cNvPr id="60" name="Object 59"/>
          <p:cNvGraphicFramePr>
            <a:graphicFrameLocks noChangeAspect="1"/>
          </p:cNvGraphicFramePr>
          <p:nvPr>
            <p:extLst>
              <p:ext uri="{D42A27DB-BD31-4B8C-83A1-F6EECF244321}">
                <p14:modId xmlns:p14="http://schemas.microsoft.com/office/powerpoint/2010/main" val="2950911608"/>
              </p:ext>
            </p:extLst>
          </p:nvPr>
        </p:nvGraphicFramePr>
        <p:xfrm>
          <a:off x="2523690" y="4138991"/>
          <a:ext cx="228600" cy="279400"/>
        </p:xfrm>
        <a:graphic>
          <a:graphicData uri="http://schemas.openxmlformats.org/presentationml/2006/ole">
            <mc:AlternateContent xmlns:mc="http://schemas.openxmlformats.org/markup-compatibility/2006">
              <mc:Choice xmlns:v="urn:schemas-microsoft-com:vml" Requires="v">
                <p:oleObj spid="_x0000_s18289" name="Equation" r:id="rId7" imgW="228600" imgH="279360" progId="Equation.DSMT4">
                  <p:embed/>
                </p:oleObj>
              </mc:Choice>
              <mc:Fallback>
                <p:oleObj name="Equation" r:id="rId7" imgW="228600" imgH="279360" progId="Equation.DSMT4">
                  <p:embed/>
                  <p:pic>
                    <p:nvPicPr>
                      <p:cNvPr id="52" name="Object 51"/>
                      <p:cNvPicPr/>
                      <p:nvPr/>
                    </p:nvPicPr>
                    <p:blipFill>
                      <a:blip r:embed="rId8"/>
                      <a:stretch>
                        <a:fillRect/>
                      </a:stretch>
                    </p:blipFill>
                    <p:spPr>
                      <a:xfrm>
                        <a:off x="2523690" y="4138991"/>
                        <a:ext cx="228600" cy="279400"/>
                      </a:xfrm>
                      <a:prstGeom prst="rect">
                        <a:avLst/>
                      </a:prstGeom>
                      <a:solidFill>
                        <a:schemeClr val="bg1"/>
                      </a:solidFill>
                    </p:spPr>
                  </p:pic>
                </p:oleObj>
              </mc:Fallback>
            </mc:AlternateContent>
          </a:graphicData>
        </a:graphic>
      </p:graphicFrame>
      <p:graphicFrame>
        <p:nvGraphicFramePr>
          <p:cNvPr id="61" name="Object 60"/>
          <p:cNvGraphicFramePr>
            <a:graphicFrameLocks noChangeAspect="1"/>
          </p:cNvGraphicFramePr>
          <p:nvPr>
            <p:extLst>
              <p:ext uri="{D42A27DB-BD31-4B8C-83A1-F6EECF244321}">
                <p14:modId xmlns:p14="http://schemas.microsoft.com/office/powerpoint/2010/main" val="3402577867"/>
              </p:ext>
            </p:extLst>
          </p:nvPr>
        </p:nvGraphicFramePr>
        <p:xfrm>
          <a:off x="4322328" y="4180266"/>
          <a:ext cx="215900" cy="279400"/>
        </p:xfrm>
        <a:graphic>
          <a:graphicData uri="http://schemas.openxmlformats.org/presentationml/2006/ole">
            <mc:AlternateContent xmlns:mc="http://schemas.openxmlformats.org/markup-compatibility/2006">
              <mc:Choice xmlns:v="urn:schemas-microsoft-com:vml" Requires="v">
                <p:oleObj spid="_x0000_s18290" name="Equation" r:id="rId9" imgW="215640" imgH="279360" progId="Equation.DSMT4">
                  <p:embed/>
                </p:oleObj>
              </mc:Choice>
              <mc:Fallback>
                <p:oleObj name="Equation" r:id="rId9" imgW="215640" imgH="279360" progId="Equation.DSMT4">
                  <p:embed/>
                  <p:pic>
                    <p:nvPicPr>
                      <p:cNvPr id="60" name="Object 59"/>
                      <p:cNvPicPr/>
                      <p:nvPr/>
                    </p:nvPicPr>
                    <p:blipFill>
                      <a:blip r:embed="rId10"/>
                      <a:stretch>
                        <a:fillRect/>
                      </a:stretch>
                    </p:blipFill>
                    <p:spPr>
                      <a:xfrm>
                        <a:off x="4322328" y="4180266"/>
                        <a:ext cx="215900" cy="279400"/>
                      </a:xfrm>
                      <a:prstGeom prst="rect">
                        <a:avLst/>
                      </a:prstGeom>
                      <a:solidFill>
                        <a:schemeClr val="bg1"/>
                      </a:solidFill>
                    </p:spPr>
                  </p:pic>
                </p:oleObj>
              </mc:Fallback>
            </mc:AlternateContent>
          </a:graphicData>
        </a:graphic>
      </p:graphicFrame>
      <p:sp>
        <p:nvSpPr>
          <p:cNvPr id="68" name="TextBox 67"/>
          <p:cNvSpPr txBox="1"/>
          <p:nvPr/>
        </p:nvSpPr>
        <p:spPr>
          <a:xfrm>
            <a:off x="0" y="1789387"/>
            <a:ext cx="296876" cy="369332"/>
          </a:xfrm>
          <a:prstGeom prst="rect">
            <a:avLst/>
          </a:prstGeom>
          <a:noFill/>
        </p:spPr>
        <p:txBody>
          <a:bodyPr wrap="none" rtlCol="0">
            <a:spAutoFit/>
          </a:bodyPr>
          <a:lstStyle/>
          <a:p>
            <a:r>
              <a:rPr lang="en-AU" dirty="0"/>
              <a:t>Y</a:t>
            </a:r>
            <a:endParaRPr lang="en-US" dirty="0"/>
          </a:p>
        </p:txBody>
      </p:sp>
      <p:sp>
        <p:nvSpPr>
          <p:cNvPr id="69" name="TextBox 68"/>
          <p:cNvSpPr txBox="1"/>
          <p:nvPr/>
        </p:nvSpPr>
        <p:spPr>
          <a:xfrm>
            <a:off x="811924" y="2640725"/>
            <a:ext cx="304892" cy="369332"/>
          </a:xfrm>
          <a:prstGeom prst="rect">
            <a:avLst/>
          </a:prstGeom>
          <a:noFill/>
        </p:spPr>
        <p:txBody>
          <a:bodyPr wrap="none" rtlCol="0">
            <a:spAutoFit/>
          </a:bodyPr>
          <a:lstStyle/>
          <a:p>
            <a:r>
              <a:rPr lang="en-AU" dirty="0"/>
              <a:t>X</a:t>
            </a:r>
            <a:endParaRPr lang="en-US" dirty="0"/>
          </a:p>
        </p:txBody>
      </p:sp>
      <p:graphicFrame>
        <p:nvGraphicFramePr>
          <p:cNvPr id="70" name="Object 69"/>
          <p:cNvGraphicFramePr>
            <a:graphicFrameLocks noChangeAspect="1"/>
          </p:cNvGraphicFramePr>
          <p:nvPr>
            <p:extLst>
              <p:ext uri="{D42A27DB-BD31-4B8C-83A1-F6EECF244321}">
                <p14:modId xmlns:p14="http://schemas.microsoft.com/office/powerpoint/2010/main" val="3134218423"/>
              </p:ext>
            </p:extLst>
          </p:nvPr>
        </p:nvGraphicFramePr>
        <p:xfrm>
          <a:off x="459272" y="2699351"/>
          <a:ext cx="127000" cy="254000"/>
        </p:xfrm>
        <a:graphic>
          <a:graphicData uri="http://schemas.openxmlformats.org/presentationml/2006/ole">
            <mc:AlternateContent xmlns:mc="http://schemas.openxmlformats.org/markup-compatibility/2006">
              <mc:Choice xmlns:v="urn:schemas-microsoft-com:vml" Requires="v">
                <p:oleObj spid="_x0000_s18291" name="Equation" r:id="rId11" imgW="126720" imgH="253800" progId="Equation.DSMT4">
                  <p:embed/>
                </p:oleObj>
              </mc:Choice>
              <mc:Fallback>
                <p:oleObj name="Equation" r:id="rId11" imgW="126720" imgH="253800" progId="Equation.DSMT4">
                  <p:embed/>
                  <p:pic>
                    <p:nvPicPr>
                      <p:cNvPr id="0" name=""/>
                      <p:cNvPicPr/>
                      <p:nvPr/>
                    </p:nvPicPr>
                    <p:blipFill>
                      <a:blip r:embed="rId12"/>
                      <a:stretch>
                        <a:fillRect/>
                      </a:stretch>
                    </p:blipFill>
                    <p:spPr>
                      <a:xfrm>
                        <a:off x="459272" y="2699351"/>
                        <a:ext cx="127000" cy="254000"/>
                      </a:xfrm>
                      <a:prstGeom prst="rect">
                        <a:avLst/>
                      </a:prstGeom>
                    </p:spPr>
                  </p:pic>
                </p:oleObj>
              </mc:Fallback>
            </mc:AlternateContent>
          </a:graphicData>
        </a:graphic>
      </p:graphicFrame>
      <p:graphicFrame>
        <p:nvGraphicFramePr>
          <p:cNvPr id="71" name="Object 70"/>
          <p:cNvGraphicFramePr>
            <a:graphicFrameLocks noChangeAspect="1"/>
          </p:cNvGraphicFramePr>
          <p:nvPr>
            <p:extLst>
              <p:ext uri="{D42A27DB-BD31-4B8C-83A1-F6EECF244321}">
                <p14:modId xmlns:p14="http://schemas.microsoft.com/office/powerpoint/2010/main" val="3568456350"/>
              </p:ext>
            </p:extLst>
          </p:nvPr>
        </p:nvGraphicFramePr>
        <p:xfrm>
          <a:off x="62460" y="2280307"/>
          <a:ext cx="152400" cy="292100"/>
        </p:xfrm>
        <a:graphic>
          <a:graphicData uri="http://schemas.openxmlformats.org/presentationml/2006/ole">
            <mc:AlternateContent xmlns:mc="http://schemas.openxmlformats.org/markup-compatibility/2006">
              <mc:Choice xmlns:v="urn:schemas-microsoft-com:vml" Requires="v">
                <p:oleObj spid="_x0000_s18292" name="Equation" r:id="rId13" imgW="152280" imgH="291960" progId="Equation.DSMT4">
                  <p:embed/>
                </p:oleObj>
              </mc:Choice>
              <mc:Fallback>
                <p:oleObj name="Equation" r:id="rId13" imgW="152280" imgH="291960" progId="Equation.DSMT4">
                  <p:embed/>
                  <p:pic>
                    <p:nvPicPr>
                      <p:cNvPr id="70" name="Object 69"/>
                      <p:cNvPicPr/>
                      <p:nvPr/>
                    </p:nvPicPr>
                    <p:blipFill>
                      <a:blip r:embed="rId14"/>
                      <a:stretch>
                        <a:fillRect/>
                      </a:stretch>
                    </p:blipFill>
                    <p:spPr>
                      <a:xfrm>
                        <a:off x="62460" y="2280307"/>
                        <a:ext cx="152400" cy="292100"/>
                      </a:xfrm>
                      <a:prstGeom prst="rect">
                        <a:avLst/>
                      </a:prstGeom>
                    </p:spPr>
                  </p:pic>
                </p:oleObj>
              </mc:Fallback>
            </mc:AlternateContent>
          </a:graphicData>
        </a:graphic>
      </p:graphicFrame>
      <p:graphicFrame>
        <p:nvGraphicFramePr>
          <p:cNvPr id="72" name="Object 71"/>
          <p:cNvGraphicFramePr>
            <a:graphicFrameLocks noChangeAspect="1"/>
          </p:cNvGraphicFramePr>
          <p:nvPr>
            <p:extLst>
              <p:ext uri="{D42A27DB-BD31-4B8C-83A1-F6EECF244321}">
                <p14:modId xmlns:p14="http://schemas.microsoft.com/office/powerpoint/2010/main" val="1500738710"/>
              </p:ext>
            </p:extLst>
          </p:nvPr>
        </p:nvGraphicFramePr>
        <p:xfrm>
          <a:off x="2058823" y="2506882"/>
          <a:ext cx="774700" cy="292100"/>
        </p:xfrm>
        <a:graphic>
          <a:graphicData uri="http://schemas.openxmlformats.org/presentationml/2006/ole">
            <mc:AlternateContent xmlns:mc="http://schemas.openxmlformats.org/markup-compatibility/2006">
              <mc:Choice xmlns:v="urn:schemas-microsoft-com:vml" Requires="v">
                <p:oleObj spid="_x0000_s18293" name="Equation" r:id="rId15" imgW="774360" imgH="291960" progId="Equation.DSMT4">
                  <p:embed/>
                </p:oleObj>
              </mc:Choice>
              <mc:Fallback>
                <p:oleObj name="Equation" r:id="rId15" imgW="774360" imgH="291960" progId="Equation.DSMT4">
                  <p:embed/>
                  <p:pic>
                    <p:nvPicPr>
                      <p:cNvPr id="0" name=""/>
                      <p:cNvPicPr/>
                      <p:nvPr/>
                    </p:nvPicPr>
                    <p:blipFill>
                      <a:blip r:embed="rId16"/>
                      <a:stretch>
                        <a:fillRect/>
                      </a:stretch>
                    </p:blipFill>
                    <p:spPr>
                      <a:xfrm>
                        <a:off x="2058823" y="2506882"/>
                        <a:ext cx="774700" cy="292100"/>
                      </a:xfrm>
                      <a:prstGeom prst="rect">
                        <a:avLst/>
                      </a:prstGeom>
                      <a:solidFill>
                        <a:schemeClr val="bg1"/>
                      </a:solidFill>
                    </p:spPr>
                  </p:pic>
                </p:oleObj>
              </mc:Fallback>
            </mc:AlternateContent>
          </a:graphicData>
        </a:graphic>
      </p:graphicFrame>
      <p:sp>
        <p:nvSpPr>
          <p:cNvPr id="74" name="TextBox 73"/>
          <p:cNvSpPr txBox="1"/>
          <p:nvPr/>
        </p:nvSpPr>
        <p:spPr>
          <a:xfrm>
            <a:off x="4511329" y="1466194"/>
            <a:ext cx="664797" cy="307777"/>
          </a:xfrm>
          <a:prstGeom prst="rect">
            <a:avLst/>
          </a:prstGeom>
          <a:noFill/>
        </p:spPr>
        <p:txBody>
          <a:bodyPr wrap="none" rtlCol="0">
            <a:spAutoFit/>
          </a:bodyPr>
          <a:lstStyle/>
          <a:p>
            <a:r>
              <a:rPr lang="en-AU" sz="1400" dirty="0"/>
              <a:t>screen</a:t>
            </a:r>
            <a:endParaRPr lang="en-US" sz="1400" dirty="0"/>
          </a:p>
        </p:txBody>
      </p:sp>
      <p:cxnSp>
        <p:nvCxnSpPr>
          <p:cNvPr id="76" name="Straight Arrow Connector 75"/>
          <p:cNvCxnSpPr/>
          <p:nvPr/>
        </p:nvCxnSpPr>
        <p:spPr>
          <a:xfrm>
            <a:off x="685799" y="3365938"/>
            <a:ext cx="551793"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Object 76"/>
          <p:cNvGraphicFramePr>
            <a:graphicFrameLocks noChangeAspect="1"/>
          </p:cNvGraphicFramePr>
          <p:nvPr>
            <p:extLst>
              <p:ext uri="{D42A27DB-BD31-4B8C-83A1-F6EECF244321}">
                <p14:modId xmlns:p14="http://schemas.microsoft.com/office/powerpoint/2010/main" val="2611124908"/>
              </p:ext>
            </p:extLst>
          </p:nvPr>
        </p:nvGraphicFramePr>
        <p:xfrm>
          <a:off x="364249" y="3422814"/>
          <a:ext cx="711200" cy="304800"/>
        </p:xfrm>
        <a:graphic>
          <a:graphicData uri="http://schemas.openxmlformats.org/presentationml/2006/ole">
            <mc:AlternateContent xmlns:mc="http://schemas.openxmlformats.org/markup-compatibility/2006">
              <mc:Choice xmlns:v="urn:schemas-microsoft-com:vml" Requires="v">
                <p:oleObj spid="_x0000_s18294" name="Equation" r:id="rId17" imgW="711000" imgH="304560" progId="Equation.DSMT4">
                  <p:embed/>
                </p:oleObj>
              </mc:Choice>
              <mc:Fallback>
                <p:oleObj name="Equation" r:id="rId17" imgW="711000" imgH="304560" progId="Equation.DSMT4">
                  <p:embed/>
                  <p:pic>
                    <p:nvPicPr>
                      <p:cNvPr id="0" name=""/>
                      <p:cNvPicPr/>
                      <p:nvPr/>
                    </p:nvPicPr>
                    <p:blipFill>
                      <a:blip r:embed="rId18"/>
                      <a:stretch>
                        <a:fillRect/>
                      </a:stretch>
                    </p:blipFill>
                    <p:spPr>
                      <a:xfrm>
                        <a:off x="364249" y="3422814"/>
                        <a:ext cx="711200" cy="304800"/>
                      </a:xfrm>
                      <a:prstGeom prst="rect">
                        <a:avLst/>
                      </a:prstGeom>
                    </p:spPr>
                  </p:pic>
                </p:oleObj>
              </mc:Fallback>
            </mc:AlternateContent>
          </a:graphicData>
        </a:graphic>
      </p:graphicFrame>
      <p:graphicFrame>
        <p:nvGraphicFramePr>
          <p:cNvPr id="78" name="Object 77"/>
          <p:cNvGraphicFramePr>
            <a:graphicFrameLocks noChangeAspect="1"/>
          </p:cNvGraphicFramePr>
          <p:nvPr>
            <p:extLst>
              <p:ext uri="{D42A27DB-BD31-4B8C-83A1-F6EECF244321}">
                <p14:modId xmlns:p14="http://schemas.microsoft.com/office/powerpoint/2010/main" val="283380148"/>
              </p:ext>
            </p:extLst>
          </p:nvPr>
        </p:nvGraphicFramePr>
        <p:xfrm>
          <a:off x="554311" y="3068310"/>
          <a:ext cx="457200" cy="241300"/>
        </p:xfrm>
        <a:graphic>
          <a:graphicData uri="http://schemas.openxmlformats.org/presentationml/2006/ole">
            <mc:AlternateContent xmlns:mc="http://schemas.openxmlformats.org/markup-compatibility/2006">
              <mc:Choice xmlns:v="urn:schemas-microsoft-com:vml" Requires="v">
                <p:oleObj spid="_x0000_s18295" name="Equation" r:id="rId19" imgW="457200" imgH="241200" progId="Equation.DSMT4">
                  <p:embed/>
                </p:oleObj>
              </mc:Choice>
              <mc:Fallback>
                <p:oleObj name="Equation" r:id="rId19" imgW="457200" imgH="241200" progId="Equation.DSMT4">
                  <p:embed/>
                  <p:pic>
                    <p:nvPicPr>
                      <p:cNvPr id="0" name=""/>
                      <p:cNvPicPr/>
                      <p:nvPr/>
                    </p:nvPicPr>
                    <p:blipFill>
                      <a:blip r:embed="rId20"/>
                      <a:stretch>
                        <a:fillRect/>
                      </a:stretch>
                    </p:blipFill>
                    <p:spPr>
                      <a:xfrm>
                        <a:off x="554311" y="3068310"/>
                        <a:ext cx="457200" cy="241300"/>
                      </a:xfrm>
                      <a:prstGeom prst="rect">
                        <a:avLst/>
                      </a:prstGeom>
                    </p:spPr>
                  </p:pic>
                </p:oleObj>
              </mc:Fallback>
            </mc:AlternateContent>
          </a:graphicData>
        </a:graphic>
      </p:graphicFrame>
      <p:graphicFrame>
        <p:nvGraphicFramePr>
          <p:cNvPr id="79" name="Object 78"/>
          <p:cNvGraphicFramePr>
            <a:graphicFrameLocks noChangeAspect="1"/>
          </p:cNvGraphicFramePr>
          <p:nvPr>
            <p:extLst>
              <p:ext uri="{D42A27DB-BD31-4B8C-83A1-F6EECF244321}">
                <p14:modId xmlns:p14="http://schemas.microsoft.com/office/powerpoint/2010/main" val="3294068992"/>
              </p:ext>
            </p:extLst>
          </p:nvPr>
        </p:nvGraphicFramePr>
        <p:xfrm>
          <a:off x="191048" y="4802297"/>
          <a:ext cx="3390900" cy="304800"/>
        </p:xfrm>
        <a:graphic>
          <a:graphicData uri="http://schemas.openxmlformats.org/presentationml/2006/ole">
            <mc:AlternateContent xmlns:mc="http://schemas.openxmlformats.org/markup-compatibility/2006">
              <mc:Choice xmlns:v="urn:schemas-microsoft-com:vml" Requires="v">
                <p:oleObj spid="_x0000_s18296" name="Equation" r:id="rId21" imgW="3390840" imgH="304560" progId="Equation.DSMT4">
                  <p:embed/>
                </p:oleObj>
              </mc:Choice>
              <mc:Fallback>
                <p:oleObj name="Equation" r:id="rId21" imgW="3390840" imgH="304560" progId="Equation.DSMT4">
                  <p:embed/>
                  <p:pic>
                    <p:nvPicPr>
                      <p:cNvPr id="0" name=""/>
                      <p:cNvPicPr/>
                      <p:nvPr/>
                    </p:nvPicPr>
                    <p:blipFill>
                      <a:blip r:embed="rId22"/>
                      <a:stretch>
                        <a:fillRect/>
                      </a:stretch>
                    </p:blipFill>
                    <p:spPr>
                      <a:xfrm>
                        <a:off x="191048" y="4802297"/>
                        <a:ext cx="3390900" cy="304800"/>
                      </a:xfrm>
                      <a:prstGeom prst="rect">
                        <a:avLst/>
                      </a:prstGeom>
                    </p:spPr>
                  </p:pic>
                </p:oleObj>
              </mc:Fallback>
            </mc:AlternateContent>
          </a:graphicData>
        </a:graphic>
      </p:graphicFrame>
    </p:spTree>
    <p:extLst>
      <p:ext uri="{BB962C8B-B14F-4D97-AF65-F5344CB8AC3E}">
        <p14:creationId xmlns:p14="http://schemas.microsoft.com/office/powerpoint/2010/main" val="4277191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Image result for image TV cathode ray 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10" y="1986397"/>
            <a:ext cx="4602800" cy="2695961"/>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image TV cathode ray 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901" y="630348"/>
            <a:ext cx="1905000" cy="1790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2372709" y="2073166"/>
            <a:ext cx="1016877" cy="293238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923392" y="4981904"/>
            <a:ext cx="2211118" cy="307777"/>
          </a:xfrm>
          <a:prstGeom prst="rect">
            <a:avLst/>
          </a:prstGeom>
          <a:noFill/>
        </p:spPr>
        <p:txBody>
          <a:bodyPr wrap="none" rtlCol="0">
            <a:spAutoFit/>
          </a:bodyPr>
          <a:lstStyle/>
          <a:p>
            <a:r>
              <a:rPr lang="en-AU" sz="1400" dirty="0"/>
              <a:t>uniform electric field region</a:t>
            </a:r>
            <a:endParaRPr lang="en-US" sz="1400" dirty="0"/>
          </a:p>
        </p:txBody>
      </p:sp>
    </p:spTree>
    <p:extLst>
      <p:ext uri="{BB962C8B-B14F-4D97-AF65-F5344CB8AC3E}">
        <p14:creationId xmlns:p14="http://schemas.microsoft.com/office/powerpoint/2010/main" val="4098782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734206" y="688537"/>
            <a:ext cx="2065283" cy="1684173"/>
            <a:chOff x="512379" y="672772"/>
            <a:chExt cx="2065283" cy="1684173"/>
          </a:xfrm>
        </p:grpSpPr>
        <p:pic>
          <p:nvPicPr>
            <p:cNvPr id="19458" name="Picture 2" descr="Image result for image electric field conductor"/>
            <p:cNvPicPr>
              <a:picLocks noChangeAspect="1" noChangeArrowheads="1"/>
            </p:cNvPicPr>
            <p:nvPr/>
          </p:nvPicPr>
          <p:blipFill rotWithShape="1">
            <a:blip r:embed="rId3">
              <a:extLst>
                <a:ext uri="{28A0092B-C50C-407E-A947-70E740481C1C}">
                  <a14:useLocalDpi xmlns:a14="http://schemas.microsoft.com/office/drawing/2010/main" val="0"/>
                </a:ext>
              </a:extLst>
            </a:blip>
            <a:srcRect l="21351" r="42789" b="8068"/>
            <a:stretch/>
          </p:blipFill>
          <p:spPr bwMode="auto">
            <a:xfrm>
              <a:off x="512379" y="672772"/>
              <a:ext cx="2065283" cy="16841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2065284" y="1237593"/>
              <a:ext cx="386255" cy="181303"/>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81049" y="1529255"/>
              <a:ext cx="457199" cy="181304"/>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081048" y="1355834"/>
              <a:ext cx="465083" cy="94594"/>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049518" y="1584435"/>
              <a:ext cx="402021" cy="236482"/>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1864462384"/>
                </p:ext>
              </p:extLst>
            </p:nvPr>
          </p:nvGraphicFramePr>
          <p:xfrm>
            <a:off x="1227412" y="1343518"/>
            <a:ext cx="482600" cy="254000"/>
          </p:xfrm>
          <a:graphic>
            <a:graphicData uri="http://schemas.openxmlformats.org/presentationml/2006/ole">
              <mc:AlternateContent xmlns:mc="http://schemas.openxmlformats.org/markup-compatibility/2006">
                <mc:Choice xmlns:v="urn:schemas-microsoft-com:vml" Requires="v">
                  <p:oleObj spid="_x0000_s19884" name="Equation" r:id="rId4" imgW="482400" imgH="253800" progId="Equation.DSMT4">
                    <p:embed/>
                  </p:oleObj>
                </mc:Choice>
                <mc:Fallback>
                  <p:oleObj name="Equation" r:id="rId4" imgW="482400" imgH="253800" progId="Equation.DSMT4">
                    <p:embed/>
                    <p:pic>
                      <p:nvPicPr>
                        <p:cNvPr id="0" name=""/>
                        <p:cNvPicPr/>
                        <p:nvPr/>
                      </p:nvPicPr>
                      <p:blipFill>
                        <a:blip r:embed="rId5"/>
                        <a:stretch>
                          <a:fillRect/>
                        </a:stretch>
                      </p:blipFill>
                      <p:spPr>
                        <a:xfrm>
                          <a:off x="1227412" y="1343518"/>
                          <a:ext cx="482600" cy="254000"/>
                        </a:xfrm>
                        <a:prstGeom prst="rect">
                          <a:avLst/>
                        </a:prstGeom>
                      </p:spPr>
                    </p:pic>
                  </p:oleObj>
                </mc:Fallback>
              </mc:AlternateContent>
            </a:graphicData>
          </a:graphic>
        </p:graphicFrame>
      </p:grpSp>
      <p:sp>
        <p:nvSpPr>
          <p:cNvPr id="17" name="TextBox 16"/>
          <p:cNvSpPr txBox="1"/>
          <p:nvPr/>
        </p:nvSpPr>
        <p:spPr>
          <a:xfrm>
            <a:off x="3870435" y="1127235"/>
            <a:ext cx="1393330" cy="646331"/>
          </a:xfrm>
          <a:prstGeom prst="rect">
            <a:avLst/>
          </a:prstGeom>
          <a:noFill/>
        </p:spPr>
        <p:txBody>
          <a:bodyPr wrap="none" rtlCol="0">
            <a:spAutoFit/>
          </a:bodyPr>
          <a:lstStyle/>
          <a:p>
            <a:r>
              <a:rPr lang="en-AU" dirty="0"/>
              <a:t>strong</a:t>
            </a:r>
          </a:p>
          <a:p>
            <a:r>
              <a:rPr lang="en-AU" dirty="0"/>
              <a:t>electric field</a:t>
            </a:r>
            <a:endParaRPr lang="en-US" dirty="0"/>
          </a:p>
        </p:txBody>
      </p:sp>
      <p:sp>
        <p:nvSpPr>
          <p:cNvPr id="20" name="TextBox 19"/>
          <p:cNvSpPr txBox="1"/>
          <p:nvPr/>
        </p:nvSpPr>
        <p:spPr>
          <a:xfrm>
            <a:off x="428297" y="1153510"/>
            <a:ext cx="1393330" cy="646331"/>
          </a:xfrm>
          <a:prstGeom prst="rect">
            <a:avLst/>
          </a:prstGeom>
          <a:noFill/>
        </p:spPr>
        <p:txBody>
          <a:bodyPr wrap="none" rtlCol="0">
            <a:spAutoFit/>
          </a:bodyPr>
          <a:lstStyle/>
          <a:p>
            <a:r>
              <a:rPr lang="en-AU" dirty="0"/>
              <a:t>weak</a:t>
            </a:r>
          </a:p>
          <a:p>
            <a:r>
              <a:rPr lang="en-AU" dirty="0"/>
              <a:t>electric field</a:t>
            </a:r>
            <a:endParaRPr lang="en-US" dirty="0"/>
          </a:p>
        </p:txBody>
      </p:sp>
      <p:pic>
        <p:nvPicPr>
          <p:cNvPr id="19460" name="Picture 4" descr="Image result for image electric field conductor"/>
          <p:cNvPicPr>
            <a:picLocks noChangeAspect="1" noChangeArrowheads="1"/>
          </p:cNvPicPr>
          <p:nvPr/>
        </p:nvPicPr>
        <p:blipFill rotWithShape="1">
          <a:blip r:embed="rId3">
            <a:extLst>
              <a:ext uri="{28A0092B-C50C-407E-A947-70E740481C1C}">
                <a14:useLocalDpi xmlns:a14="http://schemas.microsoft.com/office/drawing/2010/main" val="0"/>
              </a:ext>
            </a:extLst>
          </a:blip>
          <a:srcRect l="56389" b="8068"/>
          <a:stretch/>
        </p:blipFill>
        <p:spPr bwMode="auto">
          <a:xfrm>
            <a:off x="1600199" y="3100661"/>
            <a:ext cx="2511753" cy="16841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Object 18"/>
          <p:cNvGraphicFramePr>
            <a:graphicFrameLocks noChangeAspect="1"/>
          </p:cNvGraphicFramePr>
          <p:nvPr>
            <p:extLst>
              <p:ext uri="{D42A27DB-BD31-4B8C-83A1-F6EECF244321}">
                <p14:modId xmlns:p14="http://schemas.microsoft.com/office/powerpoint/2010/main" val="2227905823"/>
              </p:ext>
            </p:extLst>
          </p:nvPr>
        </p:nvGraphicFramePr>
        <p:xfrm>
          <a:off x="2559597" y="3795056"/>
          <a:ext cx="482600" cy="254000"/>
        </p:xfrm>
        <a:graphic>
          <a:graphicData uri="http://schemas.openxmlformats.org/presentationml/2006/ole">
            <mc:AlternateContent xmlns:mc="http://schemas.openxmlformats.org/markup-compatibility/2006">
              <mc:Choice xmlns:v="urn:schemas-microsoft-com:vml" Requires="v">
                <p:oleObj spid="_x0000_s19885" name="Equation" r:id="rId6" imgW="482400" imgH="253800" progId="Equation.DSMT4">
                  <p:embed/>
                </p:oleObj>
              </mc:Choice>
              <mc:Fallback>
                <p:oleObj name="Equation" r:id="rId6" imgW="482400" imgH="253800" progId="Equation.DSMT4">
                  <p:embed/>
                  <p:pic>
                    <p:nvPicPr>
                      <p:cNvPr id="0" name=""/>
                      <p:cNvPicPr/>
                      <p:nvPr/>
                    </p:nvPicPr>
                    <p:blipFill>
                      <a:blip r:embed="rId7"/>
                      <a:stretch>
                        <a:fillRect/>
                      </a:stretch>
                    </p:blipFill>
                    <p:spPr>
                      <a:xfrm>
                        <a:off x="2559597" y="3795056"/>
                        <a:ext cx="482600" cy="2540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920781491"/>
              </p:ext>
            </p:extLst>
          </p:nvPr>
        </p:nvGraphicFramePr>
        <p:xfrm>
          <a:off x="1704756" y="2587242"/>
          <a:ext cx="584200" cy="304800"/>
        </p:xfrm>
        <a:graphic>
          <a:graphicData uri="http://schemas.openxmlformats.org/presentationml/2006/ole">
            <mc:AlternateContent xmlns:mc="http://schemas.openxmlformats.org/markup-compatibility/2006">
              <mc:Choice xmlns:v="urn:schemas-microsoft-com:vml" Requires="v">
                <p:oleObj spid="_x0000_s19886" name="Equation" r:id="rId8" imgW="583920" imgH="304560" progId="Equation.DSMT4">
                  <p:embed/>
                </p:oleObj>
              </mc:Choice>
              <mc:Fallback>
                <p:oleObj name="Equation" r:id="rId8" imgW="583920" imgH="304560" progId="Equation.DSMT4">
                  <p:embed/>
                  <p:pic>
                    <p:nvPicPr>
                      <p:cNvPr id="0" name=""/>
                      <p:cNvPicPr/>
                      <p:nvPr/>
                    </p:nvPicPr>
                    <p:blipFill>
                      <a:blip r:embed="rId9"/>
                      <a:stretch>
                        <a:fillRect/>
                      </a:stretch>
                    </p:blipFill>
                    <p:spPr>
                      <a:xfrm>
                        <a:off x="1704756" y="2587242"/>
                        <a:ext cx="584200" cy="304800"/>
                      </a:xfrm>
                      <a:prstGeom prst="rect">
                        <a:avLst/>
                      </a:prstGeom>
                    </p:spPr>
                  </p:pic>
                </p:oleObj>
              </mc:Fallback>
            </mc:AlternateContent>
          </a:graphicData>
        </a:graphic>
      </p:graphicFrame>
      <p:cxnSp>
        <p:nvCxnSpPr>
          <p:cNvPr id="23" name="Straight Arrow Connector 22"/>
          <p:cNvCxnSpPr/>
          <p:nvPr/>
        </p:nvCxnSpPr>
        <p:spPr>
          <a:xfrm flipH="1">
            <a:off x="2475186" y="5171090"/>
            <a:ext cx="76462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56289" y="5242035"/>
            <a:ext cx="4091152" cy="954107"/>
          </a:xfrm>
          <a:prstGeom prst="rect">
            <a:avLst/>
          </a:prstGeom>
          <a:noFill/>
        </p:spPr>
        <p:txBody>
          <a:bodyPr wrap="square" rtlCol="0">
            <a:spAutoFit/>
          </a:bodyPr>
          <a:lstStyle/>
          <a:p>
            <a:r>
              <a:rPr lang="en-AU" sz="1400" dirty="0"/>
              <a:t>Free electrons move to the left because of the influence of the external electric field. Conductor becomes polarized, creating an internal electric field that opposes the external field. </a:t>
            </a:r>
            <a:endParaRPr lang="en-US" sz="1400" dirty="0"/>
          </a:p>
        </p:txBody>
      </p:sp>
      <p:cxnSp>
        <p:nvCxnSpPr>
          <p:cNvPr id="26" name="Straight Arrow Connector 25"/>
          <p:cNvCxnSpPr/>
          <p:nvPr/>
        </p:nvCxnSpPr>
        <p:spPr>
          <a:xfrm>
            <a:off x="1749972" y="2948150"/>
            <a:ext cx="496614"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572407" y="4172608"/>
            <a:ext cx="49661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588172" y="3715406"/>
            <a:ext cx="496614"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559269" y="2953408"/>
            <a:ext cx="49661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Object 32"/>
          <p:cNvGraphicFramePr>
            <a:graphicFrameLocks noChangeAspect="1"/>
          </p:cNvGraphicFramePr>
          <p:nvPr>
            <p:extLst>
              <p:ext uri="{D42A27DB-BD31-4B8C-83A1-F6EECF244321}">
                <p14:modId xmlns:p14="http://schemas.microsoft.com/office/powerpoint/2010/main" val="1608428250"/>
              </p:ext>
            </p:extLst>
          </p:nvPr>
        </p:nvGraphicFramePr>
        <p:xfrm>
          <a:off x="2557463" y="2582534"/>
          <a:ext cx="571500" cy="304800"/>
        </p:xfrm>
        <a:graphic>
          <a:graphicData uri="http://schemas.openxmlformats.org/presentationml/2006/ole">
            <mc:AlternateContent xmlns:mc="http://schemas.openxmlformats.org/markup-compatibility/2006">
              <mc:Choice xmlns:v="urn:schemas-microsoft-com:vml" Requires="v">
                <p:oleObj spid="_x0000_s19887" name="Equation" r:id="rId10" imgW="571320" imgH="304560" progId="Equation.DSMT4">
                  <p:embed/>
                </p:oleObj>
              </mc:Choice>
              <mc:Fallback>
                <p:oleObj name="Equation" r:id="rId10" imgW="571320" imgH="304560" progId="Equation.DSMT4">
                  <p:embed/>
                  <p:pic>
                    <p:nvPicPr>
                      <p:cNvPr id="21" name="Object 20"/>
                      <p:cNvPicPr/>
                      <p:nvPr/>
                    </p:nvPicPr>
                    <p:blipFill>
                      <a:blip r:embed="rId11"/>
                      <a:stretch>
                        <a:fillRect/>
                      </a:stretch>
                    </p:blipFill>
                    <p:spPr>
                      <a:xfrm>
                        <a:off x="2557463" y="2582534"/>
                        <a:ext cx="571500" cy="3048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8" name="Rectangle 27"/>
              <p:cNvSpPr/>
              <p:nvPr/>
            </p:nvSpPr>
            <p:spPr>
              <a:xfrm>
                <a:off x="3157370" y="2570742"/>
                <a:ext cx="4379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3157370" y="2570742"/>
                <a:ext cx="437940" cy="369332"/>
              </a:xfrm>
              <a:prstGeom prst="rect">
                <a:avLst/>
              </a:prstGeom>
              <a:blipFill>
                <a:blip r:embed="rId12"/>
                <a:stretch>
                  <a:fillRect/>
                </a:stretch>
              </a:blipFill>
            </p:spPr>
            <p:txBody>
              <a:bodyPr/>
              <a:lstStyle/>
              <a:p>
                <a:r>
                  <a:rPr lang="en-US">
                    <a:noFill/>
                  </a:rPr>
                  <a:t> </a:t>
                </a:r>
              </a:p>
            </p:txBody>
          </p:sp>
        </mc:Fallback>
      </mc:AlternateContent>
      <p:graphicFrame>
        <p:nvGraphicFramePr>
          <p:cNvPr id="35" name="Object 34"/>
          <p:cNvGraphicFramePr>
            <a:graphicFrameLocks noChangeAspect="1"/>
          </p:cNvGraphicFramePr>
          <p:nvPr>
            <p:extLst>
              <p:ext uri="{D42A27DB-BD31-4B8C-83A1-F6EECF244321}">
                <p14:modId xmlns:p14="http://schemas.microsoft.com/office/powerpoint/2010/main" val="2177851195"/>
              </p:ext>
            </p:extLst>
          </p:nvPr>
        </p:nvGraphicFramePr>
        <p:xfrm>
          <a:off x="3618514" y="2607387"/>
          <a:ext cx="542613" cy="285586"/>
        </p:xfrm>
        <a:graphic>
          <a:graphicData uri="http://schemas.openxmlformats.org/presentationml/2006/ole">
            <mc:AlternateContent xmlns:mc="http://schemas.openxmlformats.org/markup-compatibility/2006">
              <mc:Choice xmlns:v="urn:schemas-microsoft-com:vml" Requires="v">
                <p:oleObj spid="_x0000_s19888" name="Equation" r:id="rId13" imgW="482400" imgH="253800" progId="Equation.DSMT4">
                  <p:embed/>
                </p:oleObj>
              </mc:Choice>
              <mc:Fallback>
                <p:oleObj name="Equation" r:id="rId13" imgW="482400" imgH="253800" progId="Equation.DSMT4">
                  <p:embed/>
                  <p:pic>
                    <p:nvPicPr>
                      <p:cNvPr id="19" name="Object 18"/>
                      <p:cNvPicPr/>
                      <p:nvPr/>
                    </p:nvPicPr>
                    <p:blipFill>
                      <a:blip r:embed="rId7"/>
                      <a:stretch>
                        <a:fillRect/>
                      </a:stretch>
                    </p:blipFill>
                    <p:spPr>
                      <a:xfrm>
                        <a:off x="3618514" y="2607387"/>
                        <a:ext cx="542613" cy="285586"/>
                      </a:xfrm>
                      <a:prstGeom prst="rect">
                        <a:avLst/>
                      </a:prstGeom>
                    </p:spPr>
                  </p:pic>
                </p:oleObj>
              </mc:Fallback>
            </mc:AlternateContent>
          </a:graphicData>
        </a:graphic>
      </p:graphicFrame>
      <p:sp>
        <p:nvSpPr>
          <p:cNvPr id="29" name="TextBox 28"/>
          <p:cNvSpPr txBox="1"/>
          <p:nvPr/>
        </p:nvSpPr>
        <p:spPr>
          <a:xfrm>
            <a:off x="2270234" y="2569779"/>
            <a:ext cx="300082" cy="369332"/>
          </a:xfrm>
          <a:prstGeom prst="rect">
            <a:avLst/>
          </a:prstGeom>
          <a:noFill/>
        </p:spPr>
        <p:txBody>
          <a:bodyPr wrap="none" rtlCol="0">
            <a:spAutoFit/>
          </a:bodyPr>
          <a:lstStyle/>
          <a:p>
            <a:r>
              <a:rPr lang="en-AU" dirty="0"/>
              <a:t>+</a:t>
            </a:r>
            <a:endParaRPr lang="en-US" dirty="0"/>
          </a:p>
        </p:txBody>
      </p:sp>
    </p:spTree>
    <p:extLst>
      <p:ext uri="{BB962C8B-B14F-4D97-AF65-F5344CB8AC3E}">
        <p14:creationId xmlns:p14="http://schemas.microsoft.com/office/powerpoint/2010/main" val="2908354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ylinder 3"/>
          <p:cNvSpPr/>
          <p:nvPr/>
        </p:nvSpPr>
        <p:spPr>
          <a:xfrm rot="16200000">
            <a:off x="1387365" y="2053467"/>
            <a:ext cx="1592317" cy="3657600"/>
          </a:xfrm>
          <a:prstGeom prst="can">
            <a:avLst>
              <a:gd name="adj" fmla="val 32426"/>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81844" y="3090052"/>
            <a:ext cx="626023" cy="159231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525108" y="310056"/>
            <a:ext cx="425669" cy="157655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1831426" y="4346039"/>
            <a:ext cx="520263" cy="165538"/>
            <a:chOff x="2238703" y="2672256"/>
            <a:chExt cx="520263" cy="165538"/>
          </a:xfrm>
        </p:grpSpPr>
        <p:grpSp>
          <p:nvGrpSpPr>
            <p:cNvPr id="41" name="Group 40"/>
            <p:cNvGrpSpPr/>
            <p:nvPr/>
          </p:nvGrpSpPr>
          <p:grpSpPr>
            <a:xfrm>
              <a:off x="2593428" y="2672256"/>
              <a:ext cx="165538" cy="165538"/>
              <a:chOff x="449317" y="2333297"/>
              <a:chExt cx="165538" cy="165538"/>
            </a:xfrm>
          </p:grpSpPr>
          <p:sp>
            <p:nvSpPr>
              <p:cNvPr id="43" name="Oval 4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p:cNvCxnSpPr>
              <a:stCxn id="43"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732688" y="3867818"/>
            <a:ext cx="520263" cy="165538"/>
            <a:chOff x="2238703" y="2672256"/>
            <a:chExt cx="520263" cy="165538"/>
          </a:xfrm>
        </p:grpSpPr>
        <p:grpSp>
          <p:nvGrpSpPr>
            <p:cNvPr id="46" name="Group 45"/>
            <p:cNvGrpSpPr/>
            <p:nvPr/>
          </p:nvGrpSpPr>
          <p:grpSpPr>
            <a:xfrm>
              <a:off x="2593428" y="2672256"/>
              <a:ext cx="165538" cy="165538"/>
              <a:chOff x="449317" y="2333297"/>
              <a:chExt cx="165538" cy="165538"/>
            </a:xfrm>
          </p:grpSpPr>
          <p:sp>
            <p:nvSpPr>
              <p:cNvPr id="48" name="Oval 4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p:cNvCxnSpPr>
              <a:stCxn id="48"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3271343" y="4225170"/>
            <a:ext cx="520263" cy="165538"/>
            <a:chOff x="2238703" y="2672256"/>
            <a:chExt cx="520263" cy="165538"/>
          </a:xfrm>
        </p:grpSpPr>
        <p:grpSp>
          <p:nvGrpSpPr>
            <p:cNvPr id="51" name="Group 50"/>
            <p:cNvGrpSpPr/>
            <p:nvPr/>
          </p:nvGrpSpPr>
          <p:grpSpPr>
            <a:xfrm>
              <a:off x="2593428" y="2672256"/>
              <a:ext cx="165538" cy="165538"/>
              <a:chOff x="449317" y="2333297"/>
              <a:chExt cx="165538" cy="165538"/>
            </a:xfrm>
          </p:grpSpPr>
          <p:sp>
            <p:nvSpPr>
              <p:cNvPr id="53" name="Oval 5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p:cNvCxnSpPr>
              <a:stCxn id="53"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878722" y="3486818"/>
            <a:ext cx="520263" cy="165538"/>
            <a:chOff x="2238703" y="2672256"/>
            <a:chExt cx="520263" cy="165538"/>
          </a:xfrm>
        </p:grpSpPr>
        <p:grpSp>
          <p:nvGrpSpPr>
            <p:cNvPr id="56" name="Group 55"/>
            <p:cNvGrpSpPr/>
            <p:nvPr/>
          </p:nvGrpSpPr>
          <p:grpSpPr>
            <a:xfrm>
              <a:off x="2593428" y="2672256"/>
              <a:ext cx="165538" cy="165538"/>
              <a:chOff x="449317" y="2333297"/>
              <a:chExt cx="165538" cy="165538"/>
            </a:xfrm>
          </p:grpSpPr>
          <p:sp>
            <p:nvSpPr>
              <p:cNvPr id="58" name="Oval 5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58"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2724805" y="3300259"/>
            <a:ext cx="520263" cy="165538"/>
            <a:chOff x="2238703" y="2672256"/>
            <a:chExt cx="520263" cy="165538"/>
          </a:xfrm>
        </p:grpSpPr>
        <p:grpSp>
          <p:nvGrpSpPr>
            <p:cNvPr id="61" name="Group 60"/>
            <p:cNvGrpSpPr/>
            <p:nvPr/>
          </p:nvGrpSpPr>
          <p:grpSpPr>
            <a:xfrm>
              <a:off x="2593428" y="2672256"/>
              <a:ext cx="165538" cy="165538"/>
              <a:chOff x="449317" y="2333297"/>
              <a:chExt cx="165538" cy="165538"/>
            </a:xfrm>
          </p:grpSpPr>
          <p:sp>
            <p:nvSpPr>
              <p:cNvPr id="63" name="Oval 6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p:cNvCxnSpPr>
              <a:stCxn id="63"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1868212" y="3886211"/>
            <a:ext cx="520263" cy="165538"/>
            <a:chOff x="2238703" y="2672256"/>
            <a:chExt cx="520263" cy="165538"/>
          </a:xfrm>
        </p:grpSpPr>
        <p:grpSp>
          <p:nvGrpSpPr>
            <p:cNvPr id="66" name="Group 65"/>
            <p:cNvGrpSpPr/>
            <p:nvPr/>
          </p:nvGrpSpPr>
          <p:grpSpPr>
            <a:xfrm>
              <a:off x="2593428" y="2672256"/>
              <a:ext cx="165538" cy="165538"/>
              <a:chOff x="449317" y="2333297"/>
              <a:chExt cx="165538" cy="165538"/>
            </a:xfrm>
          </p:grpSpPr>
          <p:sp>
            <p:nvSpPr>
              <p:cNvPr id="68" name="Oval 6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p:cNvCxnSpPr>
              <a:stCxn id="68"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1161391" y="3723301"/>
            <a:ext cx="520263" cy="165538"/>
            <a:chOff x="2238703" y="2672256"/>
            <a:chExt cx="520263" cy="165538"/>
          </a:xfrm>
        </p:grpSpPr>
        <p:grpSp>
          <p:nvGrpSpPr>
            <p:cNvPr id="71" name="Group 70"/>
            <p:cNvGrpSpPr/>
            <p:nvPr/>
          </p:nvGrpSpPr>
          <p:grpSpPr>
            <a:xfrm>
              <a:off x="2593428" y="2672256"/>
              <a:ext cx="165538" cy="165538"/>
              <a:chOff x="449317" y="2333297"/>
              <a:chExt cx="165538" cy="165538"/>
            </a:xfrm>
          </p:grpSpPr>
          <p:sp>
            <p:nvSpPr>
              <p:cNvPr id="73" name="Oval 7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72" name="Straight Arrow Connector 71"/>
            <p:cNvCxnSpPr>
              <a:stCxn id="73"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1132488" y="3229315"/>
            <a:ext cx="520263" cy="165538"/>
            <a:chOff x="2238703" y="2672256"/>
            <a:chExt cx="520263" cy="165538"/>
          </a:xfrm>
        </p:grpSpPr>
        <p:grpSp>
          <p:nvGrpSpPr>
            <p:cNvPr id="76" name="Group 75"/>
            <p:cNvGrpSpPr/>
            <p:nvPr/>
          </p:nvGrpSpPr>
          <p:grpSpPr>
            <a:xfrm>
              <a:off x="2593428" y="2672256"/>
              <a:ext cx="165538" cy="165538"/>
              <a:chOff x="449317" y="2333297"/>
              <a:chExt cx="165538" cy="165538"/>
            </a:xfrm>
          </p:grpSpPr>
          <p:sp>
            <p:nvSpPr>
              <p:cNvPr id="78" name="Oval 7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77" name="Straight Arrow Connector 76"/>
            <p:cNvCxnSpPr>
              <a:stCxn id="78"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3260832" y="3560391"/>
            <a:ext cx="520263" cy="165538"/>
            <a:chOff x="2238703" y="2672256"/>
            <a:chExt cx="520263" cy="165538"/>
          </a:xfrm>
        </p:grpSpPr>
        <p:grpSp>
          <p:nvGrpSpPr>
            <p:cNvPr id="81" name="Group 80"/>
            <p:cNvGrpSpPr/>
            <p:nvPr/>
          </p:nvGrpSpPr>
          <p:grpSpPr>
            <a:xfrm>
              <a:off x="2593428" y="2672256"/>
              <a:ext cx="165538" cy="165538"/>
              <a:chOff x="449317" y="2333297"/>
              <a:chExt cx="165538" cy="165538"/>
            </a:xfrm>
          </p:grpSpPr>
          <p:sp>
            <p:nvSpPr>
              <p:cNvPr id="83" name="Oval 8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82" name="Straight Arrow Connector 81"/>
            <p:cNvCxnSpPr>
              <a:stCxn id="83"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095701" y="4319763"/>
            <a:ext cx="520263" cy="165538"/>
            <a:chOff x="2238703" y="2672256"/>
            <a:chExt cx="520263" cy="165538"/>
          </a:xfrm>
        </p:grpSpPr>
        <p:grpSp>
          <p:nvGrpSpPr>
            <p:cNvPr id="86" name="Group 85"/>
            <p:cNvGrpSpPr/>
            <p:nvPr/>
          </p:nvGrpSpPr>
          <p:grpSpPr>
            <a:xfrm>
              <a:off x="2593428" y="2672256"/>
              <a:ext cx="165538" cy="165538"/>
              <a:chOff x="449317" y="2333297"/>
              <a:chExt cx="165538" cy="165538"/>
            </a:xfrm>
          </p:grpSpPr>
          <p:sp>
            <p:nvSpPr>
              <p:cNvPr id="88" name="Oval 8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87" name="Straight Arrow Connector 86"/>
            <p:cNvCxnSpPr>
              <a:stCxn id="88"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1" name="Straight Arrow Connector 90"/>
          <p:cNvCxnSpPr/>
          <p:nvPr/>
        </p:nvCxnSpPr>
        <p:spPr>
          <a:xfrm>
            <a:off x="1978572" y="5013455"/>
            <a:ext cx="7173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2753710" y="1429418"/>
            <a:ext cx="520263" cy="165538"/>
            <a:chOff x="2238703" y="2672256"/>
            <a:chExt cx="520263" cy="165538"/>
          </a:xfrm>
        </p:grpSpPr>
        <p:grpSp>
          <p:nvGrpSpPr>
            <p:cNvPr id="93" name="Group 92"/>
            <p:cNvGrpSpPr/>
            <p:nvPr/>
          </p:nvGrpSpPr>
          <p:grpSpPr>
            <a:xfrm>
              <a:off x="2593428" y="2672256"/>
              <a:ext cx="165538" cy="165538"/>
              <a:chOff x="449317" y="2333297"/>
              <a:chExt cx="165538" cy="165538"/>
            </a:xfrm>
          </p:grpSpPr>
          <p:sp>
            <p:nvSpPr>
              <p:cNvPr id="95" name="Oval 94"/>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94" name="Straight Arrow Connector 93"/>
            <p:cNvCxnSpPr>
              <a:stCxn id="95"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3457903" y="832956"/>
            <a:ext cx="520263" cy="165538"/>
            <a:chOff x="2238703" y="2672256"/>
            <a:chExt cx="520263" cy="165538"/>
          </a:xfrm>
        </p:grpSpPr>
        <p:grpSp>
          <p:nvGrpSpPr>
            <p:cNvPr id="98" name="Group 97"/>
            <p:cNvGrpSpPr/>
            <p:nvPr/>
          </p:nvGrpSpPr>
          <p:grpSpPr>
            <a:xfrm>
              <a:off x="2593428" y="2672256"/>
              <a:ext cx="165538" cy="165538"/>
              <a:chOff x="449317" y="2333297"/>
              <a:chExt cx="165538" cy="165538"/>
            </a:xfrm>
          </p:grpSpPr>
          <p:sp>
            <p:nvSpPr>
              <p:cNvPr id="100" name="Oval 99"/>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99" name="Straight Arrow Connector 98"/>
            <p:cNvCxnSpPr>
              <a:stCxn id="100"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660634" y="509763"/>
            <a:ext cx="520263" cy="165538"/>
            <a:chOff x="2238703" y="2672256"/>
            <a:chExt cx="520263" cy="165538"/>
          </a:xfrm>
        </p:grpSpPr>
        <p:grpSp>
          <p:nvGrpSpPr>
            <p:cNvPr id="103" name="Group 102"/>
            <p:cNvGrpSpPr/>
            <p:nvPr/>
          </p:nvGrpSpPr>
          <p:grpSpPr>
            <a:xfrm>
              <a:off x="2593428" y="2672256"/>
              <a:ext cx="165538" cy="165538"/>
              <a:chOff x="449317" y="2333297"/>
              <a:chExt cx="165538" cy="165538"/>
            </a:xfrm>
          </p:grpSpPr>
          <p:sp>
            <p:nvSpPr>
              <p:cNvPr id="105" name="Oval 104"/>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04" name="Straight Arrow Connector 103"/>
            <p:cNvCxnSpPr>
              <a:stCxn id="105"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1763110" y="1455694"/>
            <a:ext cx="520263" cy="165538"/>
            <a:chOff x="2238703" y="2672256"/>
            <a:chExt cx="520263" cy="165538"/>
          </a:xfrm>
        </p:grpSpPr>
        <p:grpSp>
          <p:nvGrpSpPr>
            <p:cNvPr id="108" name="Group 107"/>
            <p:cNvGrpSpPr/>
            <p:nvPr/>
          </p:nvGrpSpPr>
          <p:grpSpPr>
            <a:xfrm>
              <a:off x="2593428" y="2672256"/>
              <a:ext cx="165538" cy="165538"/>
              <a:chOff x="449317" y="2333297"/>
              <a:chExt cx="165538" cy="165538"/>
            </a:xfrm>
          </p:grpSpPr>
          <p:sp>
            <p:nvSpPr>
              <p:cNvPr id="110" name="Oval 109"/>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09" name="Straight Arrow Connector 108"/>
            <p:cNvCxnSpPr>
              <a:stCxn id="110"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1558158" y="959080"/>
            <a:ext cx="520263" cy="165538"/>
            <a:chOff x="2238703" y="2672256"/>
            <a:chExt cx="520263" cy="165538"/>
          </a:xfrm>
        </p:grpSpPr>
        <p:grpSp>
          <p:nvGrpSpPr>
            <p:cNvPr id="113" name="Group 112"/>
            <p:cNvGrpSpPr/>
            <p:nvPr/>
          </p:nvGrpSpPr>
          <p:grpSpPr>
            <a:xfrm>
              <a:off x="2593428" y="2672256"/>
              <a:ext cx="165538" cy="165538"/>
              <a:chOff x="449317" y="2333297"/>
              <a:chExt cx="165538" cy="165538"/>
            </a:xfrm>
          </p:grpSpPr>
          <p:sp>
            <p:nvSpPr>
              <p:cNvPr id="115" name="Oval 114"/>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15"/>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14" name="Straight Arrow Connector 113"/>
            <p:cNvCxnSpPr>
              <a:stCxn id="115"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17" name="Object 116"/>
          <p:cNvGraphicFramePr>
            <a:graphicFrameLocks noChangeAspect="1"/>
          </p:cNvGraphicFramePr>
          <p:nvPr>
            <p:extLst>
              <p:ext uri="{D42A27DB-BD31-4B8C-83A1-F6EECF244321}">
                <p14:modId xmlns:p14="http://schemas.microsoft.com/office/powerpoint/2010/main" val="1452547339"/>
              </p:ext>
            </p:extLst>
          </p:nvPr>
        </p:nvGraphicFramePr>
        <p:xfrm>
          <a:off x="2218666" y="4788513"/>
          <a:ext cx="139700" cy="190500"/>
        </p:xfrm>
        <a:graphic>
          <a:graphicData uri="http://schemas.openxmlformats.org/presentationml/2006/ole">
            <mc:AlternateContent xmlns:mc="http://schemas.openxmlformats.org/markup-compatibility/2006">
              <mc:Choice xmlns:v="urn:schemas-microsoft-com:vml" Requires="v">
                <p:oleObj spid="_x0000_s20645" name="Equation" r:id="rId3" imgW="139680" imgH="190440" progId="Equation.DSMT4">
                  <p:embed/>
                </p:oleObj>
              </mc:Choice>
              <mc:Fallback>
                <p:oleObj name="Equation" r:id="rId3" imgW="139680" imgH="190440" progId="Equation.DSMT4">
                  <p:embed/>
                  <p:pic>
                    <p:nvPicPr>
                      <p:cNvPr id="0" name=""/>
                      <p:cNvPicPr/>
                      <p:nvPr/>
                    </p:nvPicPr>
                    <p:blipFill>
                      <a:blip r:embed="rId4"/>
                      <a:stretch>
                        <a:fillRect/>
                      </a:stretch>
                    </p:blipFill>
                    <p:spPr>
                      <a:xfrm>
                        <a:off x="2218666" y="4788513"/>
                        <a:ext cx="139700" cy="190500"/>
                      </a:xfrm>
                      <a:prstGeom prst="rect">
                        <a:avLst/>
                      </a:prstGeom>
                    </p:spPr>
                  </p:pic>
                </p:oleObj>
              </mc:Fallback>
            </mc:AlternateContent>
          </a:graphicData>
        </a:graphic>
      </p:graphicFrame>
      <p:grpSp>
        <p:nvGrpSpPr>
          <p:cNvPr id="124" name="Group 123"/>
          <p:cNvGrpSpPr/>
          <p:nvPr/>
        </p:nvGrpSpPr>
        <p:grpSpPr>
          <a:xfrm>
            <a:off x="3050627" y="417786"/>
            <a:ext cx="583325" cy="369332"/>
            <a:chOff x="1237593" y="5431221"/>
            <a:chExt cx="583325" cy="369332"/>
          </a:xfrm>
        </p:grpSpPr>
        <p:sp>
          <p:nvSpPr>
            <p:cNvPr id="121" name="Oval 120"/>
            <p:cNvSpPr/>
            <p:nvPr/>
          </p:nvSpPr>
          <p:spPr>
            <a:xfrm flipH="1">
              <a:off x="1300655" y="5541590"/>
              <a:ext cx="165538" cy="165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p:cNvCxnSpPr>
              <a:stCxn id="121" idx="2"/>
            </p:cNvCxnSpPr>
            <p:nvPr/>
          </p:nvCxnSpPr>
          <p:spPr>
            <a:xfrm flipV="1">
              <a:off x="1466193" y="5620417"/>
              <a:ext cx="354725" cy="39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237593" y="5431221"/>
              <a:ext cx="300082" cy="369332"/>
            </a:xfrm>
            <a:prstGeom prst="rect">
              <a:avLst/>
            </a:prstGeom>
            <a:noFill/>
          </p:spPr>
          <p:txBody>
            <a:bodyPr wrap="none" rtlCol="0">
              <a:spAutoFit/>
            </a:bodyPr>
            <a:lstStyle/>
            <a:p>
              <a:r>
                <a:rPr lang="en-AU" b="1" dirty="0">
                  <a:solidFill>
                    <a:srgbClr val="FF0000"/>
                  </a:solidFill>
                </a:rPr>
                <a:t>+</a:t>
              </a:r>
              <a:endParaRPr lang="en-US" b="1" dirty="0">
                <a:solidFill>
                  <a:srgbClr val="FF0000"/>
                </a:solidFill>
              </a:endParaRPr>
            </a:p>
          </p:txBody>
        </p:sp>
      </p:grpSp>
      <p:grpSp>
        <p:nvGrpSpPr>
          <p:cNvPr id="125" name="Group 124"/>
          <p:cNvGrpSpPr/>
          <p:nvPr/>
        </p:nvGrpSpPr>
        <p:grpSpPr>
          <a:xfrm>
            <a:off x="1090448" y="1161393"/>
            <a:ext cx="583325" cy="369332"/>
            <a:chOff x="1237593" y="5431221"/>
            <a:chExt cx="583325" cy="369332"/>
          </a:xfrm>
        </p:grpSpPr>
        <p:sp>
          <p:nvSpPr>
            <p:cNvPr id="126" name="Oval 125"/>
            <p:cNvSpPr/>
            <p:nvPr/>
          </p:nvSpPr>
          <p:spPr>
            <a:xfrm flipH="1">
              <a:off x="1300655" y="5541590"/>
              <a:ext cx="165538" cy="165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Arrow Connector 126"/>
            <p:cNvCxnSpPr>
              <a:stCxn id="126" idx="2"/>
            </p:cNvCxnSpPr>
            <p:nvPr/>
          </p:nvCxnSpPr>
          <p:spPr>
            <a:xfrm flipV="1">
              <a:off x="1466193" y="5620417"/>
              <a:ext cx="354725" cy="39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237593" y="5431221"/>
              <a:ext cx="300082" cy="369332"/>
            </a:xfrm>
            <a:prstGeom prst="rect">
              <a:avLst/>
            </a:prstGeom>
            <a:noFill/>
          </p:spPr>
          <p:txBody>
            <a:bodyPr wrap="none" rtlCol="0">
              <a:spAutoFit/>
            </a:bodyPr>
            <a:lstStyle/>
            <a:p>
              <a:r>
                <a:rPr lang="en-AU" b="1" dirty="0">
                  <a:solidFill>
                    <a:srgbClr val="FF0000"/>
                  </a:solidFill>
                </a:rPr>
                <a:t>+</a:t>
              </a:r>
              <a:endParaRPr lang="en-US" b="1" dirty="0">
                <a:solidFill>
                  <a:srgbClr val="FF0000"/>
                </a:solidFill>
              </a:endParaRPr>
            </a:p>
          </p:txBody>
        </p:sp>
      </p:grpSp>
      <p:grpSp>
        <p:nvGrpSpPr>
          <p:cNvPr id="129" name="Group 128"/>
          <p:cNvGrpSpPr/>
          <p:nvPr/>
        </p:nvGrpSpPr>
        <p:grpSpPr>
          <a:xfrm>
            <a:off x="2669627" y="1030014"/>
            <a:ext cx="583325" cy="369332"/>
            <a:chOff x="1237593" y="5431221"/>
            <a:chExt cx="583325" cy="369332"/>
          </a:xfrm>
        </p:grpSpPr>
        <p:sp>
          <p:nvSpPr>
            <p:cNvPr id="130" name="Oval 129"/>
            <p:cNvSpPr/>
            <p:nvPr/>
          </p:nvSpPr>
          <p:spPr>
            <a:xfrm flipH="1">
              <a:off x="1300655" y="5541590"/>
              <a:ext cx="165538" cy="165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Arrow Connector 130"/>
            <p:cNvCxnSpPr>
              <a:stCxn id="130" idx="2"/>
            </p:cNvCxnSpPr>
            <p:nvPr/>
          </p:nvCxnSpPr>
          <p:spPr>
            <a:xfrm flipV="1">
              <a:off x="1466193" y="5620417"/>
              <a:ext cx="354725" cy="39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1237593" y="5431221"/>
              <a:ext cx="300082" cy="369332"/>
            </a:xfrm>
            <a:prstGeom prst="rect">
              <a:avLst/>
            </a:prstGeom>
            <a:noFill/>
          </p:spPr>
          <p:txBody>
            <a:bodyPr wrap="none" rtlCol="0">
              <a:spAutoFit/>
            </a:bodyPr>
            <a:lstStyle/>
            <a:p>
              <a:r>
                <a:rPr lang="en-AU" b="1" dirty="0">
                  <a:solidFill>
                    <a:srgbClr val="FF0000"/>
                  </a:solidFill>
                </a:rPr>
                <a:t>+</a:t>
              </a:r>
              <a:endParaRPr lang="en-US" b="1" dirty="0">
                <a:solidFill>
                  <a:srgbClr val="FF0000"/>
                </a:solidFill>
              </a:endParaRPr>
            </a:p>
          </p:txBody>
        </p:sp>
      </p:grpSp>
      <p:grpSp>
        <p:nvGrpSpPr>
          <p:cNvPr id="133" name="Group 132"/>
          <p:cNvGrpSpPr/>
          <p:nvPr/>
        </p:nvGrpSpPr>
        <p:grpSpPr>
          <a:xfrm>
            <a:off x="3586655" y="1347952"/>
            <a:ext cx="583325" cy="369332"/>
            <a:chOff x="1237593" y="5431221"/>
            <a:chExt cx="583325" cy="369332"/>
          </a:xfrm>
        </p:grpSpPr>
        <p:sp>
          <p:nvSpPr>
            <p:cNvPr id="134" name="Oval 133"/>
            <p:cNvSpPr/>
            <p:nvPr/>
          </p:nvSpPr>
          <p:spPr>
            <a:xfrm flipH="1">
              <a:off x="1300655" y="5541590"/>
              <a:ext cx="165538" cy="165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p:cNvCxnSpPr>
              <a:stCxn id="134" idx="2"/>
            </p:cNvCxnSpPr>
            <p:nvPr/>
          </p:nvCxnSpPr>
          <p:spPr>
            <a:xfrm flipV="1">
              <a:off x="1466193" y="5620417"/>
              <a:ext cx="354725" cy="39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237593" y="5431221"/>
              <a:ext cx="300082" cy="369332"/>
            </a:xfrm>
            <a:prstGeom prst="rect">
              <a:avLst/>
            </a:prstGeom>
            <a:noFill/>
          </p:spPr>
          <p:txBody>
            <a:bodyPr wrap="none" rtlCol="0">
              <a:spAutoFit/>
            </a:bodyPr>
            <a:lstStyle/>
            <a:p>
              <a:r>
                <a:rPr lang="en-AU" b="1" dirty="0">
                  <a:solidFill>
                    <a:srgbClr val="FF0000"/>
                  </a:solidFill>
                </a:rPr>
                <a:t>+</a:t>
              </a:r>
              <a:endParaRPr lang="en-US" b="1" dirty="0">
                <a:solidFill>
                  <a:srgbClr val="FF0000"/>
                </a:solidFill>
              </a:endParaRPr>
            </a:p>
          </p:txBody>
        </p:sp>
      </p:grpSp>
      <p:grpSp>
        <p:nvGrpSpPr>
          <p:cNvPr id="137" name="Group 136"/>
          <p:cNvGrpSpPr/>
          <p:nvPr/>
        </p:nvGrpSpPr>
        <p:grpSpPr>
          <a:xfrm>
            <a:off x="1027386" y="641131"/>
            <a:ext cx="583325" cy="369332"/>
            <a:chOff x="1237593" y="5431221"/>
            <a:chExt cx="583325" cy="369332"/>
          </a:xfrm>
        </p:grpSpPr>
        <p:sp>
          <p:nvSpPr>
            <p:cNvPr id="138" name="Oval 137"/>
            <p:cNvSpPr/>
            <p:nvPr/>
          </p:nvSpPr>
          <p:spPr>
            <a:xfrm flipH="1">
              <a:off x="1300655" y="5541590"/>
              <a:ext cx="165538" cy="165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a:stCxn id="138" idx="2"/>
            </p:cNvCxnSpPr>
            <p:nvPr/>
          </p:nvCxnSpPr>
          <p:spPr>
            <a:xfrm flipV="1">
              <a:off x="1466193" y="5620417"/>
              <a:ext cx="354725" cy="39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237593" y="5431221"/>
              <a:ext cx="300082" cy="369332"/>
            </a:xfrm>
            <a:prstGeom prst="rect">
              <a:avLst/>
            </a:prstGeom>
            <a:noFill/>
          </p:spPr>
          <p:txBody>
            <a:bodyPr wrap="none" rtlCol="0">
              <a:spAutoFit/>
            </a:bodyPr>
            <a:lstStyle/>
            <a:p>
              <a:r>
                <a:rPr lang="en-AU" b="1" dirty="0">
                  <a:solidFill>
                    <a:srgbClr val="FF0000"/>
                  </a:solidFill>
                </a:rPr>
                <a:t>+</a:t>
              </a:r>
              <a:endParaRPr lang="en-US" b="1" dirty="0">
                <a:solidFill>
                  <a:srgbClr val="FF0000"/>
                </a:solidFill>
              </a:endParaRPr>
            </a:p>
          </p:txBody>
        </p:sp>
      </p:grpSp>
      <p:grpSp>
        <p:nvGrpSpPr>
          <p:cNvPr id="141" name="Group 140"/>
          <p:cNvGrpSpPr/>
          <p:nvPr/>
        </p:nvGrpSpPr>
        <p:grpSpPr>
          <a:xfrm>
            <a:off x="3983421" y="987972"/>
            <a:ext cx="583325" cy="369332"/>
            <a:chOff x="1237593" y="5431221"/>
            <a:chExt cx="583325" cy="369332"/>
          </a:xfrm>
        </p:grpSpPr>
        <p:sp>
          <p:nvSpPr>
            <p:cNvPr id="142" name="Oval 141"/>
            <p:cNvSpPr/>
            <p:nvPr/>
          </p:nvSpPr>
          <p:spPr>
            <a:xfrm flipH="1">
              <a:off x="1300655" y="5541590"/>
              <a:ext cx="165538" cy="165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p:cNvCxnSpPr>
              <a:stCxn id="142" idx="2"/>
            </p:cNvCxnSpPr>
            <p:nvPr/>
          </p:nvCxnSpPr>
          <p:spPr>
            <a:xfrm flipV="1">
              <a:off x="1466193" y="5620417"/>
              <a:ext cx="354725" cy="39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1237593" y="5431221"/>
              <a:ext cx="300082" cy="369332"/>
            </a:xfrm>
            <a:prstGeom prst="rect">
              <a:avLst/>
            </a:prstGeom>
            <a:noFill/>
          </p:spPr>
          <p:txBody>
            <a:bodyPr wrap="none" rtlCol="0">
              <a:spAutoFit/>
            </a:bodyPr>
            <a:lstStyle/>
            <a:p>
              <a:r>
                <a:rPr lang="en-AU" b="1" dirty="0">
                  <a:solidFill>
                    <a:srgbClr val="FF0000"/>
                  </a:solidFill>
                </a:rPr>
                <a:t>+</a:t>
              </a:r>
              <a:endParaRPr lang="en-US" b="1" dirty="0">
                <a:solidFill>
                  <a:srgbClr val="FF0000"/>
                </a:solidFill>
              </a:endParaRPr>
            </a:p>
          </p:txBody>
        </p:sp>
      </p:grpSp>
      <p:grpSp>
        <p:nvGrpSpPr>
          <p:cNvPr id="145" name="Group 144"/>
          <p:cNvGrpSpPr/>
          <p:nvPr/>
        </p:nvGrpSpPr>
        <p:grpSpPr>
          <a:xfrm>
            <a:off x="670034" y="1040536"/>
            <a:ext cx="520263" cy="165538"/>
            <a:chOff x="2238703" y="2672256"/>
            <a:chExt cx="520263" cy="165538"/>
          </a:xfrm>
        </p:grpSpPr>
        <p:grpSp>
          <p:nvGrpSpPr>
            <p:cNvPr id="146" name="Group 145"/>
            <p:cNvGrpSpPr/>
            <p:nvPr/>
          </p:nvGrpSpPr>
          <p:grpSpPr>
            <a:xfrm>
              <a:off x="2593428" y="2672256"/>
              <a:ext cx="165538" cy="165538"/>
              <a:chOff x="449317" y="2333297"/>
              <a:chExt cx="165538" cy="165538"/>
            </a:xfrm>
          </p:grpSpPr>
          <p:sp>
            <p:nvSpPr>
              <p:cNvPr id="148" name="Oval 14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47" name="Straight Arrow Connector 146"/>
            <p:cNvCxnSpPr>
              <a:stCxn id="148"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2735317" y="811935"/>
            <a:ext cx="520263" cy="165538"/>
            <a:chOff x="2238703" y="2672256"/>
            <a:chExt cx="520263" cy="165538"/>
          </a:xfrm>
        </p:grpSpPr>
        <p:grpSp>
          <p:nvGrpSpPr>
            <p:cNvPr id="151" name="Group 150"/>
            <p:cNvGrpSpPr/>
            <p:nvPr/>
          </p:nvGrpSpPr>
          <p:grpSpPr>
            <a:xfrm>
              <a:off x="2593428" y="2672256"/>
              <a:ext cx="165538" cy="165538"/>
              <a:chOff x="449317" y="2333297"/>
              <a:chExt cx="165538" cy="165538"/>
            </a:xfrm>
          </p:grpSpPr>
          <p:sp>
            <p:nvSpPr>
              <p:cNvPr id="153" name="Oval 15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52" name="Straight Arrow Connector 151"/>
            <p:cNvCxnSpPr>
              <a:stCxn id="153"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5" name="Straight Arrow Connector 154"/>
          <p:cNvCxnSpPr/>
          <p:nvPr/>
        </p:nvCxnSpPr>
        <p:spPr>
          <a:xfrm>
            <a:off x="2422634" y="2241340"/>
            <a:ext cx="7173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6" name="Object 155"/>
          <p:cNvGraphicFramePr>
            <a:graphicFrameLocks noChangeAspect="1"/>
          </p:cNvGraphicFramePr>
          <p:nvPr>
            <p:extLst>
              <p:ext uri="{D42A27DB-BD31-4B8C-83A1-F6EECF244321}">
                <p14:modId xmlns:p14="http://schemas.microsoft.com/office/powerpoint/2010/main" val="2674896032"/>
              </p:ext>
            </p:extLst>
          </p:nvPr>
        </p:nvGraphicFramePr>
        <p:xfrm>
          <a:off x="2662728" y="2016398"/>
          <a:ext cx="139700" cy="190500"/>
        </p:xfrm>
        <a:graphic>
          <a:graphicData uri="http://schemas.openxmlformats.org/presentationml/2006/ole">
            <mc:AlternateContent xmlns:mc="http://schemas.openxmlformats.org/markup-compatibility/2006">
              <mc:Choice xmlns:v="urn:schemas-microsoft-com:vml" Requires="v">
                <p:oleObj spid="_x0000_s20646" name="Equation" r:id="rId5" imgW="139680" imgH="190440" progId="Equation.DSMT4">
                  <p:embed/>
                </p:oleObj>
              </mc:Choice>
              <mc:Fallback>
                <p:oleObj name="Equation" r:id="rId5" imgW="139680" imgH="190440" progId="Equation.DSMT4">
                  <p:embed/>
                  <p:pic>
                    <p:nvPicPr>
                      <p:cNvPr id="117" name="Object 116"/>
                      <p:cNvPicPr/>
                      <p:nvPr/>
                    </p:nvPicPr>
                    <p:blipFill>
                      <a:blip r:embed="rId4"/>
                      <a:stretch>
                        <a:fillRect/>
                      </a:stretch>
                    </p:blipFill>
                    <p:spPr>
                      <a:xfrm>
                        <a:off x="2662728" y="2016398"/>
                        <a:ext cx="139700" cy="190500"/>
                      </a:xfrm>
                      <a:prstGeom prst="rect">
                        <a:avLst/>
                      </a:prstGeom>
                    </p:spPr>
                  </p:pic>
                </p:oleObj>
              </mc:Fallback>
            </mc:AlternateContent>
          </a:graphicData>
        </a:graphic>
      </p:graphicFrame>
      <p:sp>
        <p:nvSpPr>
          <p:cNvPr id="157" name="TextBox 156"/>
          <p:cNvSpPr txBox="1"/>
          <p:nvPr/>
        </p:nvSpPr>
        <p:spPr>
          <a:xfrm>
            <a:off x="4209393" y="3641835"/>
            <a:ext cx="1305037" cy="369332"/>
          </a:xfrm>
          <a:prstGeom prst="rect">
            <a:avLst/>
          </a:prstGeom>
          <a:noFill/>
        </p:spPr>
        <p:txBody>
          <a:bodyPr wrap="none" rtlCol="0">
            <a:spAutoFit/>
          </a:bodyPr>
          <a:lstStyle/>
          <a:p>
            <a:r>
              <a:rPr lang="en-AU" dirty="0"/>
              <a:t>copper wire</a:t>
            </a:r>
            <a:endParaRPr lang="en-US" dirty="0"/>
          </a:p>
        </p:txBody>
      </p:sp>
      <p:sp>
        <p:nvSpPr>
          <p:cNvPr id="158" name="TextBox 157"/>
          <p:cNvSpPr txBox="1"/>
          <p:nvPr/>
        </p:nvSpPr>
        <p:spPr>
          <a:xfrm>
            <a:off x="3499944" y="4840013"/>
            <a:ext cx="963212" cy="369332"/>
          </a:xfrm>
          <a:prstGeom prst="rect">
            <a:avLst/>
          </a:prstGeom>
          <a:noFill/>
        </p:spPr>
        <p:txBody>
          <a:bodyPr wrap="none" rtlCol="0">
            <a:spAutoFit/>
          </a:bodyPr>
          <a:lstStyle/>
          <a:p>
            <a:r>
              <a:rPr lang="en-AU" dirty="0">
                <a:solidFill>
                  <a:srgbClr val="0000FF"/>
                </a:solidFill>
              </a:rPr>
              <a:t>electron</a:t>
            </a:r>
            <a:endParaRPr lang="en-US" dirty="0">
              <a:solidFill>
                <a:srgbClr val="0000FF"/>
              </a:solidFill>
            </a:endParaRPr>
          </a:p>
        </p:txBody>
      </p:sp>
      <p:cxnSp>
        <p:nvCxnSpPr>
          <p:cNvPr id="160" name="Straight Arrow Connector 159"/>
          <p:cNvCxnSpPr/>
          <p:nvPr/>
        </p:nvCxnSpPr>
        <p:spPr>
          <a:xfrm flipH="1" flipV="1">
            <a:off x="3712779" y="4422228"/>
            <a:ext cx="70945" cy="4335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582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7560" y="1107537"/>
            <a:ext cx="1876099" cy="342891"/>
            <a:chOff x="2199291" y="524211"/>
            <a:chExt cx="1876099" cy="342891"/>
          </a:xfrm>
        </p:grpSpPr>
        <p:sp>
          <p:nvSpPr>
            <p:cNvPr id="4" name="Cylinder 3"/>
            <p:cNvSpPr/>
            <p:nvPr/>
          </p:nvSpPr>
          <p:spPr>
            <a:xfrm rot="16200000">
              <a:off x="2965895" y="-242393"/>
              <a:ext cx="342891" cy="1876099"/>
            </a:xfrm>
            <a:prstGeom prst="can">
              <a:avLst>
                <a:gd name="adj" fmla="val 32426"/>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flipH="1">
              <a:off x="3042743" y="536039"/>
              <a:ext cx="149772" cy="315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p:cNvCxnSpPr/>
          <p:nvPr/>
        </p:nvCxnSpPr>
        <p:spPr>
          <a:xfrm>
            <a:off x="1300655" y="2073168"/>
            <a:ext cx="512378" cy="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7" name="Object 116"/>
          <p:cNvGraphicFramePr>
            <a:graphicFrameLocks noChangeAspect="1"/>
          </p:cNvGraphicFramePr>
          <p:nvPr>
            <p:extLst>
              <p:ext uri="{D42A27DB-BD31-4B8C-83A1-F6EECF244321}">
                <p14:modId xmlns:p14="http://schemas.microsoft.com/office/powerpoint/2010/main" val="1345028241"/>
              </p:ext>
            </p:extLst>
          </p:nvPr>
        </p:nvGraphicFramePr>
        <p:xfrm>
          <a:off x="1493452" y="2124143"/>
          <a:ext cx="139700" cy="190500"/>
        </p:xfrm>
        <a:graphic>
          <a:graphicData uri="http://schemas.openxmlformats.org/presentationml/2006/ole">
            <mc:AlternateContent xmlns:mc="http://schemas.openxmlformats.org/markup-compatibility/2006">
              <mc:Choice xmlns:v="urn:schemas-microsoft-com:vml" Requires="v">
                <p:oleObj spid="_x0000_s23899" name="Equation" r:id="rId3" imgW="139680" imgH="190440" progId="Equation.DSMT4">
                  <p:embed/>
                </p:oleObj>
              </mc:Choice>
              <mc:Fallback>
                <p:oleObj name="Equation" r:id="rId3" imgW="139680" imgH="190440" progId="Equation.DSMT4">
                  <p:embed/>
                  <p:pic>
                    <p:nvPicPr>
                      <p:cNvPr id="117" name="Object 116"/>
                      <p:cNvPicPr/>
                      <p:nvPr/>
                    </p:nvPicPr>
                    <p:blipFill>
                      <a:blip r:embed="rId4"/>
                      <a:stretch>
                        <a:fillRect/>
                      </a:stretch>
                    </p:blipFill>
                    <p:spPr>
                      <a:xfrm>
                        <a:off x="1493452" y="2124143"/>
                        <a:ext cx="139700" cy="190500"/>
                      </a:xfrm>
                      <a:prstGeom prst="rect">
                        <a:avLst/>
                      </a:prstGeom>
                    </p:spPr>
                  </p:pic>
                </p:oleObj>
              </mc:Fallback>
            </mc:AlternateContent>
          </a:graphicData>
        </a:graphic>
      </p:graphicFrame>
      <p:grpSp>
        <p:nvGrpSpPr>
          <p:cNvPr id="122" name="Group 121"/>
          <p:cNvGrpSpPr/>
          <p:nvPr/>
        </p:nvGrpSpPr>
        <p:grpSpPr>
          <a:xfrm>
            <a:off x="2808891" y="874989"/>
            <a:ext cx="1876099" cy="827690"/>
            <a:chOff x="2199291" y="521465"/>
            <a:chExt cx="1876099" cy="345637"/>
          </a:xfrm>
        </p:grpSpPr>
        <p:sp>
          <p:nvSpPr>
            <p:cNvPr id="159" name="Cylinder 158"/>
            <p:cNvSpPr/>
            <p:nvPr/>
          </p:nvSpPr>
          <p:spPr>
            <a:xfrm rot="16200000">
              <a:off x="2965895" y="-242393"/>
              <a:ext cx="342891" cy="1876099"/>
            </a:xfrm>
            <a:prstGeom prst="can">
              <a:avLst>
                <a:gd name="adj" fmla="val 32426"/>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flipH="1">
              <a:off x="3042743" y="521465"/>
              <a:ext cx="328450" cy="34563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2" name="Straight Arrow Connector 161"/>
          <p:cNvCxnSpPr/>
          <p:nvPr/>
        </p:nvCxnSpPr>
        <p:spPr>
          <a:xfrm flipV="1">
            <a:off x="3376448" y="2065285"/>
            <a:ext cx="1085193" cy="26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3" name="Object 162"/>
          <p:cNvGraphicFramePr>
            <a:graphicFrameLocks noChangeAspect="1"/>
          </p:cNvGraphicFramePr>
          <p:nvPr>
            <p:extLst>
              <p:ext uri="{D42A27DB-BD31-4B8C-83A1-F6EECF244321}">
                <p14:modId xmlns:p14="http://schemas.microsoft.com/office/powerpoint/2010/main" val="4024014219"/>
              </p:ext>
            </p:extLst>
          </p:nvPr>
        </p:nvGraphicFramePr>
        <p:xfrm>
          <a:off x="3821494" y="2126770"/>
          <a:ext cx="139700" cy="190500"/>
        </p:xfrm>
        <a:graphic>
          <a:graphicData uri="http://schemas.openxmlformats.org/presentationml/2006/ole">
            <mc:AlternateContent xmlns:mc="http://schemas.openxmlformats.org/markup-compatibility/2006">
              <mc:Choice xmlns:v="urn:schemas-microsoft-com:vml" Requires="v">
                <p:oleObj spid="_x0000_s23900" name="Equation" r:id="rId3" imgW="139680" imgH="190440" progId="Equation.DSMT4">
                  <p:embed/>
                </p:oleObj>
              </mc:Choice>
              <mc:Fallback>
                <p:oleObj name="Equation" r:id="rId3" imgW="139680" imgH="190440" progId="Equation.DSMT4">
                  <p:embed/>
                  <p:pic>
                    <p:nvPicPr>
                      <p:cNvPr id="117" name="Object 116"/>
                      <p:cNvPicPr/>
                      <p:nvPr/>
                    </p:nvPicPr>
                    <p:blipFill>
                      <a:blip r:embed="rId4"/>
                      <a:stretch>
                        <a:fillRect/>
                      </a:stretch>
                    </p:blipFill>
                    <p:spPr>
                      <a:xfrm>
                        <a:off x="3821494" y="2126770"/>
                        <a:ext cx="139700" cy="1905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Rectangle 6"/>
              <p:cNvSpPr/>
              <p:nvPr/>
            </p:nvSpPr>
            <p:spPr>
              <a:xfrm>
                <a:off x="1275870" y="678882"/>
                <a:ext cx="385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275870" y="678882"/>
                <a:ext cx="38568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601284" y="480851"/>
                <a:ext cx="385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601284" y="480851"/>
                <a:ext cx="385683" cy="369332"/>
              </a:xfrm>
              <a:prstGeom prst="rect">
                <a:avLst/>
              </a:prstGeom>
              <a:blipFill>
                <a:blip r:embed="rId6"/>
                <a:stretch>
                  <a:fillRect/>
                </a:stretch>
              </a:blipFill>
            </p:spPr>
            <p:txBody>
              <a:bodyPr/>
              <a:lstStyle/>
              <a:p>
                <a:r>
                  <a:rPr lang="en-US">
                    <a:noFill/>
                  </a:rPr>
                  <a:t> </a:t>
                </a:r>
              </a:p>
            </p:txBody>
          </p:sp>
        </mc:Fallback>
      </mc:AlternateContent>
      <p:sp>
        <p:nvSpPr>
          <p:cNvPr id="9" name="TextBox 8"/>
          <p:cNvSpPr txBox="1"/>
          <p:nvPr/>
        </p:nvSpPr>
        <p:spPr>
          <a:xfrm>
            <a:off x="685799" y="173421"/>
            <a:ext cx="2374753" cy="338554"/>
          </a:xfrm>
          <a:prstGeom prst="rect">
            <a:avLst/>
          </a:prstGeom>
          <a:noFill/>
        </p:spPr>
        <p:txBody>
          <a:bodyPr wrap="none" rtlCol="0">
            <a:spAutoFit/>
          </a:bodyPr>
          <a:lstStyle/>
          <a:p>
            <a:r>
              <a:rPr lang="en-AU" sz="1600" dirty="0"/>
              <a:t>cross-sectional area  [ m</a:t>
            </a:r>
            <a:r>
              <a:rPr lang="en-AU" sz="1600" baseline="30000" dirty="0"/>
              <a:t>2</a:t>
            </a:r>
            <a:r>
              <a:rPr lang="en-AU" sz="1600" dirty="0"/>
              <a:t> ]</a:t>
            </a:r>
            <a:endParaRPr lang="en-US" sz="1600" dirty="0"/>
          </a:p>
        </p:txBody>
      </p:sp>
      <mc:AlternateContent xmlns:mc="http://schemas.openxmlformats.org/markup-compatibility/2006" xmlns:a14="http://schemas.microsoft.com/office/drawing/2010/main">
        <mc:Choice Requires="a14">
          <p:sp>
            <p:nvSpPr>
              <p:cNvPr id="10" name="Rectangle 9"/>
              <p:cNvSpPr/>
              <p:nvPr/>
            </p:nvSpPr>
            <p:spPr>
              <a:xfrm>
                <a:off x="282643" y="166501"/>
                <a:ext cx="385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282643" y="166501"/>
                <a:ext cx="385683" cy="369332"/>
              </a:xfrm>
              <a:prstGeom prst="rect">
                <a:avLst/>
              </a:prstGeom>
              <a:blipFill>
                <a:blip r:embed="rId7"/>
                <a:stretch>
                  <a:fillRect/>
                </a:stretch>
              </a:blipFill>
            </p:spPr>
            <p:txBody>
              <a:bodyPr/>
              <a:lstStyle/>
              <a:p>
                <a:r>
                  <a:rPr lang="en-US">
                    <a:noFill/>
                  </a:rPr>
                  <a:t> </a:t>
                </a:r>
              </a:p>
            </p:txBody>
          </p:sp>
        </mc:Fallback>
      </mc:AlternateContent>
      <p:graphicFrame>
        <p:nvGraphicFramePr>
          <p:cNvPr id="11" name="Object 10"/>
          <p:cNvGraphicFramePr>
            <a:graphicFrameLocks noChangeAspect="1"/>
          </p:cNvGraphicFramePr>
          <p:nvPr>
            <p:extLst>
              <p:ext uri="{D42A27DB-BD31-4B8C-83A1-F6EECF244321}">
                <p14:modId xmlns:p14="http://schemas.microsoft.com/office/powerpoint/2010/main" val="2107982870"/>
              </p:ext>
            </p:extLst>
          </p:nvPr>
        </p:nvGraphicFramePr>
        <p:xfrm>
          <a:off x="4519339" y="281097"/>
          <a:ext cx="457200" cy="203200"/>
        </p:xfrm>
        <a:graphic>
          <a:graphicData uri="http://schemas.openxmlformats.org/presentationml/2006/ole">
            <mc:AlternateContent xmlns:mc="http://schemas.openxmlformats.org/markup-compatibility/2006">
              <mc:Choice xmlns:v="urn:schemas-microsoft-com:vml" Requires="v">
                <p:oleObj spid="_x0000_s23901" name="Equation" r:id="rId8" imgW="457200" imgH="203040" progId="Equation.DSMT4">
                  <p:embed/>
                </p:oleObj>
              </mc:Choice>
              <mc:Fallback>
                <p:oleObj name="Equation" r:id="rId8" imgW="457200" imgH="203040" progId="Equation.DSMT4">
                  <p:embed/>
                  <p:pic>
                    <p:nvPicPr>
                      <p:cNvPr id="0" name=""/>
                      <p:cNvPicPr/>
                      <p:nvPr/>
                    </p:nvPicPr>
                    <p:blipFill>
                      <a:blip r:embed="rId9"/>
                      <a:stretch>
                        <a:fillRect/>
                      </a:stretch>
                    </p:blipFill>
                    <p:spPr>
                      <a:xfrm>
                        <a:off x="4519339" y="281097"/>
                        <a:ext cx="457200" cy="203200"/>
                      </a:xfrm>
                      <a:prstGeom prst="rect">
                        <a:avLst/>
                      </a:prstGeom>
                    </p:spPr>
                  </p:pic>
                </p:oleObj>
              </mc:Fallback>
            </mc:AlternateContent>
          </a:graphicData>
        </a:graphic>
      </p:graphicFrame>
      <p:sp>
        <p:nvSpPr>
          <p:cNvPr id="12" name="TextBox 11"/>
          <p:cNvSpPr txBox="1"/>
          <p:nvPr/>
        </p:nvSpPr>
        <p:spPr>
          <a:xfrm>
            <a:off x="3460531" y="157655"/>
            <a:ext cx="1009764" cy="369332"/>
          </a:xfrm>
          <a:prstGeom prst="rect">
            <a:avLst/>
          </a:prstGeom>
          <a:noFill/>
        </p:spPr>
        <p:txBody>
          <a:bodyPr wrap="none" rtlCol="0">
            <a:spAutoFit/>
          </a:bodyPr>
          <a:lstStyle/>
          <a:p>
            <a:r>
              <a:rPr lang="en-AU" sz="1600" dirty="0"/>
              <a:t>constant:</a:t>
            </a:r>
            <a:r>
              <a:rPr lang="en-AU" dirty="0"/>
              <a:t> </a:t>
            </a:r>
            <a:endParaRPr lang="en-US" dirty="0"/>
          </a:p>
        </p:txBody>
      </p:sp>
      <p:cxnSp>
        <p:nvCxnSpPr>
          <p:cNvPr id="14" name="Straight Connector 13"/>
          <p:cNvCxnSpPr/>
          <p:nvPr/>
        </p:nvCxnSpPr>
        <p:spPr>
          <a:xfrm>
            <a:off x="1560786" y="2656490"/>
            <a:ext cx="7883" cy="14425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a:off x="2154620" y="3203027"/>
            <a:ext cx="7883" cy="14425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01110" y="3894083"/>
            <a:ext cx="615874" cy="338554"/>
          </a:xfrm>
          <a:prstGeom prst="rect">
            <a:avLst/>
          </a:prstGeom>
          <a:noFill/>
        </p:spPr>
        <p:txBody>
          <a:bodyPr wrap="none" rtlCol="0">
            <a:spAutoFit/>
          </a:bodyPr>
          <a:lstStyle/>
          <a:p>
            <a:r>
              <a:rPr lang="en-AU" sz="1600" dirty="0"/>
              <a:t>(0, 0)</a:t>
            </a:r>
            <a:endParaRPr lang="en-US" sz="1600" dirty="0"/>
          </a:p>
        </p:txBody>
      </p:sp>
      <p:graphicFrame>
        <p:nvGraphicFramePr>
          <p:cNvPr id="165" name="Object 164"/>
          <p:cNvGraphicFramePr>
            <a:graphicFrameLocks noChangeAspect="1"/>
          </p:cNvGraphicFramePr>
          <p:nvPr>
            <p:extLst>
              <p:ext uri="{D42A27DB-BD31-4B8C-83A1-F6EECF244321}">
                <p14:modId xmlns:p14="http://schemas.microsoft.com/office/powerpoint/2010/main" val="4196413334"/>
              </p:ext>
            </p:extLst>
          </p:nvPr>
        </p:nvGraphicFramePr>
        <p:xfrm>
          <a:off x="1306893" y="2710095"/>
          <a:ext cx="139700" cy="190500"/>
        </p:xfrm>
        <a:graphic>
          <a:graphicData uri="http://schemas.openxmlformats.org/presentationml/2006/ole">
            <mc:AlternateContent xmlns:mc="http://schemas.openxmlformats.org/markup-compatibility/2006">
              <mc:Choice xmlns:v="urn:schemas-microsoft-com:vml" Requires="v">
                <p:oleObj spid="_x0000_s23902" name="Equation" r:id="rId3" imgW="139680" imgH="190440" progId="Equation.DSMT4">
                  <p:embed/>
                </p:oleObj>
              </mc:Choice>
              <mc:Fallback>
                <p:oleObj name="Equation" r:id="rId3" imgW="139680" imgH="190440" progId="Equation.DSMT4">
                  <p:embed/>
                  <p:pic>
                    <p:nvPicPr>
                      <p:cNvPr id="117" name="Object 116"/>
                      <p:cNvPicPr/>
                      <p:nvPr/>
                    </p:nvPicPr>
                    <p:blipFill>
                      <a:blip r:embed="rId4"/>
                      <a:stretch>
                        <a:fillRect/>
                      </a:stretch>
                    </p:blipFill>
                    <p:spPr>
                      <a:xfrm>
                        <a:off x="1306893" y="2710095"/>
                        <a:ext cx="139700" cy="1905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6" name="Rectangle 165"/>
              <p:cNvSpPr/>
              <p:nvPr/>
            </p:nvSpPr>
            <p:spPr>
              <a:xfrm>
                <a:off x="2555505" y="3897673"/>
                <a:ext cx="385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oMath>
                  </m:oMathPara>
                </a14:m>
                <a:endParaRPr lang="en-US" dirty="0"/>
              </a:p>
            </p:txBody>
          </p:sp>
        </mc:Choice>
        <mc:Fallback xmlns="">
          <p:sp>
            <p:nvSpPr>
              <p:cNvPr id="166" name="Rectangle 165"/>
              <p:cNvSpPr>
                <a:spLocks noRot="1" noChangeAspect="1" noMove="1" noResize="1" noEditPoints="1" noAdjustHandles="1" noChangeArrowheads="1" noChangeShapeType="1" noTextEdit="1"/>
              </p:cNvSpPr>
              <p:nvPr/>
            </p:nvSpPr>
            <p:spPr>
              <a:xfrm>
                <a:off x="2555505" y="3897673"/>
                <a:ext cx="385683" cy="369332"/>
              </a:xfrm>
              <a:prstGeom prst="rect">
                <a:avLst/>
              </a:prstGeom>
              <a:blipFill>
                <a:blip r:embed="rId10"/>
                <a:stretch>
                  <a:fillRect/>
                </a:stretch>
              </a:blipFill>
            </p:spPr>
            <p:txBody>
              <a:bodyPr/>
              <a:lstStyle/>
              <a:p>
                <a:r>
                  <a:rPr lang="en-US">
                    <a:noFill/>
                  </a:rPr>
                  <a:t> </a:t>
                </a:r>
              </a:p>
            </p:txBody>
          </p:sp>
        </mc:Fallback>
      </mc:AlternateContent>
      <p:cxnSp>
        <p:nvCxnSpPr>
          <p:cNvPr id="17" name="Straight Connector 16"/>
          <p:cNvCxnSpPr/>
          <p:nvPr/>
        </p:nvCxnSpPr>
        <p:spPr>
          <a:xfrm flipV="1">
            <a:off x="1568669" y="2932386"/>
            <a:ext cx="1001111" cy="9932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67" name="Object 166"/>
          <p:cNvGraphicFramePr>
            <a:graphicFrameLocks noChangeAspect="1"/>
          </p:cNvGraphicFramePr>
          <p:nvPr>
            <p:extLst>
              <p:ext uri="{D42A27DB-BD31-4B8C-83A1-F6EECF244321}">
                <p14:modId xmlns:p14="http://schemas.microsoft.com/office/powerpoint/2010/main" val="1649098816"/>
              </p:ext>
            </p:extLst>
          </p:nvPr>
        </p:nvGraphicFramePr>
        <p:xfrm>
          <a:off x="4104180" y="3160943"/>
          <a:ext cx="457200" cy="203200"/>
        </p:xfrm>
        <a:graphic>
          <a:graphicData uri="http://schemas.openxmlformats.org/presentationml/2006/ole">
            <mc:AlternateContent xmlns:mc="http://schemas.openxmlformats.org/markup-compatibility/2006">
              <mc:Choice xmlns:v="urn:schemas-microsoft-com:vml" Requires="v">
                <p:oleObj spid="_x0000_s23903" name="Equation" r:id="rId11" imgW="457200" imgH="203040" progId="Equation.DSMT4">
                  <p:embed/>
                </p:oleObj>
              </mc:Choice>
              <mc:Fallback>
                <p:oleObj name="Equation" r:id="rId11" imgW="457200" imgH="203040" progId="Equation.DSMT4">
                  <p:embed/>
                  <p:pic>
                    <p:nvPicPr>
                      <p:cNvPr id="11" name="Object 10"/>
                      <p:cNvPicPr/>
                      <p:nvPr/>
                    </p:nvPicPr>
                    <p:blipFill>
                      <a:blip r:embed="rId9"/>
                      <a:stretch>
                        <a:fillRect/>
                      </a:stretch>
                    </p:blipFill>
                    <p:spPr>
                      <a:xfrm>
                        <a:off x="4104180" y="3160943"/>
                        <a:ext cx="457200" cy="203200"/>
                      </a:xfrm>
                      <a:prstGeom prst="rect">
                        <a:avLst/>
                      </a:prstGeom>
                    </p:spPr>
                  </p:pic>
                </p:oleObj>
              </mc:Fallback>
            </mc:AlternateContent>
          </a:graphicData>
        </a:graphic>
      </p:graphicFrame>
      <p:sp>
        <p:nvSpPr>
          <p:cNvPr id="168" name="TextBox 167"/>
          <p:cNvSpPr txBox="1"/>
          <p:nvPr/>
        </p:nvSpPr>
        <p:spPr>
          <a:xfrm>
            <a:off x="3045372" y="3037501"/>
            <a:ext cx="1009764" cy="369332"/>
          </a:xfrm>
          <a:prstGeom prst="rect">
            <a:avLst/>
          </a:prstGeom>
          <a:noFill/>
        </p:spPr>
        <p:txBody>
          <a:bodyPr wrap="none" rtlCol="0">
            <a:spAutoFit/>
          </a:bodyPr>
          <a:lstStyle/>
          <a:p>
            <a:r>
              <a:rPr lang="en-AU" sz="1600" dirty="0"/>
              <a:t>constant:</a:t>
            </a:r>
            <a:r>
              <a:rPr lang="en-AU" dirty="0"/>
              <a:t> </a:t>
            </a:r>
            <a:endParaRPr lang="en-US" dirty="0"/>
          </a:p>
        </p:txBody>
      </p:sp>
    </p:spTree>
    <p:extLst>
      <p:ext uri="{BB962C8B-B14F-4D97-AF65-F5344CB8AC3E}">
        <p14:creationId xmlns:p14="http://schemas.microsoft.com/office/powerpoint/2010/main" val="1399651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ylinder 3"/>
          <p:cNvSpPr/>
          <p:nvPr/>
        </p:nvSpPr>
        <p:spPr>
          <a:xfrm rot="16200000">
            <a:off x="2719557" y="492685"/>
            <a:ext cx="1592317" cy="3657600"/>
          </a:xfrm>
          <a:prstGeom prst="can">
            <a:avLst>
              <a:gd name="adj" fmla="val 32426"/>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3252956" y="1794656"/>
            <a:ext cx="520263" cy="165538"/>
            <a:chOff x="2238703" y="2672256"/>
            <a:chExt cx="520263" cy="165538"/>
          </a:xfrm>
        </p:grpSpPr>
        <p:grpSp>
          <p:nvGrpSpPr>
            <p:cNvPr id="6" name="Group 5"/>
            <p:cNvGrpSpPr/>
            <p:nvPr/>
          </p:nvGrpSpPr>
          <p:grpSpPr>
            <a:xfrm>
              <a:off x="2593428" y="2672256"/>
              <a:ext cx="165538" cy="165538"/>
              <a:chOff x="449317" y="2333297"/>
              <a:chExt cx="165538" cy="165538"/>
            </a:xfrm>
          </p:grpSpPr>
          <p:sp>
            <p:nvSpPr>
              <p:cNvPr id="8" name="Oval 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stCxn id="8"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355432" y="2740587"/>
            <a:ext cx="520263" cy="165538"/>
            <a:chOff x="2238703" y="2672256"/>
            <a:chExt cx="520263" cy="165538"/>
          </a:xfrm>
        </p:grpSpPr>
        <p:grpSp>
          <p:nvGrpSpPr>
            <p:cNvPr id="11" name="Group 10"/>
            <p:cNvGrpSpPr/>
            <p:nvPr/>
          </p:nvGrpSpPr>
          <p:grpSpPr>
            <a:xfrm>
              <a:off x="2593428" y="2672256"/>
              <a:ext cx="165538" cy="165538"/>
              <a:chOff x="449317" y="2333297"/>
              <a:chExt cx="165538" cy="165538"/>
            </a:xfrm>
          </p:grpSpPr>
          <p:sp>
            <p:nvSpPr>
              <p:cNvPr id="13" name="Oval 1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p:cNvCxnSpPr>
              <a:stCxn id="13"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150480" y="2243973"/>
            <a:ext cx="520263" cy="165538"/>
            <a:chOff x="2238703" y="2672256"/>
            <a:chExt cx="520263" cy="165538"/>
          </a:xfrm>
        </p:grpSpPr>
        <p:grpSp>
          <p:nvGrpSpPr>
            <p:cNvPr id="16" name="Group 15"/>
            <p:cNvGrpSpPr/>
            <p:nvPr/>
          </p:nvGrpSpPr>
          <p:grpSpPr>
            <a:xfrm>
              <a:off x="2593428" y="2672256"/>
              <a:ext cx="165538" cy="165538"/>
              <a:chOff x="449317" y="2333297"/>
              <a:chExt cx="165538" cy="165538"/>
            </a:xfrm>
          </p:grpSpPr>
          <p:sp>
            <p:nvSpPr>
              <p:cNvPr id="18" name="Oval 1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a:stCxn id="18"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82770" y="2446286"/>
            <a:ext cx="583325" cy="369332"/>
            <a:chOff x="1237593" y="5431221"/>
            <a:chExt cx="583325" cy="369332"/>
          </a:xfrm>
        </p:grpSpPr>
        <p:sp>
          <p:nvSpPr>
            <p:cNvPr id="21" name="Oval 20"/>
            <p:cNvSpPr/>
            <p:nvPr/>
          </p:nvSpPr>
          <p:spPr>
            <a:xfrm flipH="1">
              <a:off x="1300655" y="5541590"/>
              <a:ext cx="165538" cy="165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1" idx="2"/>
            </p:cNvCxnSpPr>
            <p:nvPr/>
          </p:nvCxnSpPr>
          <p:spPr>
            <a:xfrm flipV="1">
              <a:off x="1466193" y="5620417"/>
              <a:ext cx="354725" cy="39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237593" y="5431221"/>
              <a:ext cx="300082" cy="369332"/>
            </a:xfrm>
            <a:prstGeom prst="rect">
              <a:avLst/>
            </a:prstGeom>
            <a:noFill/>
          </p:spPr>
          <p:txBody>
            <a:bodyPr wrap="none" rtlCol="0">
              <a:spAutoFit/>
            </a:bodyPr>
            <a:lstStyle/>
            <a:p>
              <a:r>
                <a:rPr lang="en-AU" b="1" dirty="0">
                  <a:solidFill>
                    <a:srgbClr val="FF0000"/>
                  </a:solidFill>
                </a:rPr>
                <a:t>+</a:t>
              </a:r>
              <a:endParaRPr lang="en-US" b="1" dirty="0">
                <a:solidFill>
                  <a:srgbClr val="FF0000"/>
                </a:solidFill>
              </a:endParaRPr>
            </a:p>
          </p:txBody>
        </p:sp>
      </p:grpSp>
      <p:grpSp>
        <p:nvGrpSpPr>
          <p:cNvPr id="24" name="Group 23"/>
          <p:cNvGrpSpPr/>
          <p:nvPr/>
        </p:nvGrpSpPr>
        <p:grpSpPr>
          <a:xfrm>
            <a:off x="2619708" y="1926024"/>
            <a:ext cx="583325" cy="369332"/>
            <a:chOff x="1237593" y="5431221"/>
            <a:chExt cx="583325" cy="369332"/>
          </a:xfrm>
        </p:grpSpPr>
        <p:sp>
          <p:nvSpPr>
            <p:cNvPr id="25" name="Oval 24"/>
            <p:cNvSpPr/>
            <p:nvPr/>
          </p:nvSpPr>
          <p:spPr>
            <a:xfrm flipH="1">
              <a:off x="1300655" y="5541590"/>
              <a:ext cx="165538" cy="165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25" idx="2"/>
            </p:cNvCxnSpPr>
            <p:nvPr/>
          </p:nvCxnSpPr>
          <p:spPr>
            <a:xfrm flipV="1">
              <a:off x="1466193" y="5620417"/>
              <a:ext cx="354725" cy="39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7593" y="5431221"/>
              <a:ext cx="300082" cy="369332"/>
            </a:xfrm>
            <a:prstGeom prst="rect">
              <a:avLst/>
            </a:prstGeom>
            <a:noFill/>
          </p:spPr>
          <p:txBody>
            <a:bodyPr wrap="none" rtlCol="0">
              <a:spAutoFit/>
            </a:bodyPr>
            <a:lstStyle/>
            <a:p>
              <a:r>
                <a:rPr lang="en-AU" b="1" dirty="0">
                  <a:solidFill>
                    <a:srgbClr val="FF0000"/>
                  </a:solidFill>
                </a:rPr>
                <a:t>+</a:t>
              </a:r>
              <a:endParaRPr lang="en-US" b="1" dirty="0">
                <a:solidFill>
                  <a:srgbClr val="FF0000"/>
                </a:solidFill>
              </a:endParaRPr>
            </a:p>
          </p:txBody>
        </p:sp>
      </p:grpSp>
      <p:grpSp>
        <p:nvGrpSpPr>
          <p:cNvPr id="28" name="Group 27"/>
          <p:cNvGrpSpPr/>
          <p:nvPr/>
        </p:nvGrpSpPr>
        <p:grpSpPr>
          <a:xfrm>
            <a:off x="2262356" y="2325429"/>
            <a:ext cx="520263" cy="165538"/>
            <a:chOff x="2238703" y="2672256"/>
            <a:chExt cx="520263" cy="165538"/>
          </a:xfrm>
        </p:grpSpPr>
        <p:grpSp>
          <p:nvGrpSpPr>
            <p:cNvPr id="29" name="Group 28"/>
            <p:cNvGrpSpPr/>
            <p:nvPr/>
          </p:nvGrpSpPr>
          <p:grpSpPr>
            <a:xfrm>
              <a:off x="2593428" y="2672256"/>
              <a:ext cx="165538" cy="165538"/>
              <a:chOff x="449317" y="2333297"/>
              <a:chExt cx="165538" cy="165538"/>
            </a:xfrm>
          </p:grpSpPr>
          <p:sp>
            <p:nvSpPr>
              <p:cNvPr id="31" name="Oval 30"/>
              <p:cNvSpPr/>
              <p:nvPr/>
            </p:nvSpPr>
            <p:spPr>
              <a:xfrm>
                <a:off x="449317" y="2333297"/>
                <a:ext cx="165538" cy="16553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465083" y="2420007"/>
                <a:ext cx="12960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a:stCxn id="31" idx="2"/>
            </p:cNvCxnSpPr>
            <p:nvPr/>
          </p:nvCxnSpPr>
          <p:spPr>
            <a:xfrm flipH="1" flipV="1">
              <a:off x="2238703" y="2751083"/>
              <a:ext cx="354725" cy="394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22081" y="1889249"/>
            <a:ext cx="520263" cy="165538"/>
            <a:chOff x="2238703" y="2672256"/>
            <a:chExt cx="520263" cy="165538"/>
          </a:xfrm>
        </p:grpSpPr>
        <p:grpSp>
          <p:nvGrpSpPr>
            <p:cNvPr id="34" name="Group 33"/>
            <p:cNvGrpSpPr/>
            <p:nvPr/>
          </p:nvGrpSpPr>
          <p:grpSpPr>
            <a:xfrm>
              <a:off x="2593428" y="2672256"/>
              <a:ext cx="165538" cy="165538"/>
              <a:chOff x="449317" y="2333297"/>
              <a:chExt cx="165538" cy="165538"/>
            </a:xfrm>
          </p:grpSpPr>
          <p:sp>
            <p:nvSpPr>
              <p:cNvPr id="36" name="Oval 35"/>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p:cNvCxnSpPr>
              <a:stCxn id="36"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4624557" y="2835180"/>
            <a:ext cx="520263" cy="165538"/>
            <a:chOff x="2238703" y="2672256"/>
            <a:chExt cx="520263" cy="165538"/>
          </a:xfrm>
        </p:grpSpPr>
        <p:grpSp>
          <p:nvGrpSpPr>
            <p:cNvPr id="39" name="Group 38"/>
            <p:cNvGrpSpPr/>
            <p:nvPr/>
          </p:nvGrpSpPr>
          <p:grpSpPr>
            <a:xfrm>
              <a:off x="2593428" y="2672256"/>
              <a:ext cx="165538" cy="165538"/>
              <a:chOff x="449317" y="2333297"/>
              <a:chExt cx="165538" cy="165538"/>
            </a:xfrm>
          </p:grpSpPr>
          <p:sp>
            <p:nvSpPr>
              <p:cNvPr id="41" name="Oval 40"/>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p:cNvCxnSpPr>
              <a:stCxn id="41"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419605" y="2338566"/>
            <a:ext cx="520263" cy="165538"/>
            <a:chOff x="2238703" y="2672256"/>
            <a:chExt cx="520263" cy="165538"/>
          </a:xfrm>
        </p:grpSpPr>
        <p:grpSp>
          <p:nvGrpSpPr>
            <p:cNvPr id="44" name="Group 43"/>
            <p:cNvGrpSpPr/>
            <p:nvPr/>
          </p:nvGrpSpPr>
          <p:grpSpPr>
            <a:xfrm>
              <a:off x="2593428" y="2672256"/>
              <a:ext cx="165538" cy="165538"/>
              <a:chOff x="449317" y="2333297"/>
              <a:chExt cx="165538" cy="165538"/>
            </a:xfrm>
          </p:grpSpPr>
          <p:sp>
            <p:nvSpPr>
              <p:cNvPr id="46" name="Oval 45"/>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p:cNvCxnSpPr>
              <a:stCxn id="46"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3951895" y="2540879"/>
            <a:ext cx="583325" cy="369332"/>
            <a:chOff x="1237593" y="5431221"/>
            <a:chExt cx="583325" cy="369332"/>
          </a:xfrm>
        </p:grpSpPr>
        <p:sp>
          <p:nvSpPr>
            <p:cNvPr id="49" name="Oval 48"/>
            <p:cNvSpPr/>
            <p:nvPr/>
          </p:nvSpPr>
          <p:spPr>
            <a:xfrm flipH="1">
              <a:off x="1300655" y="5541590"/>
              <a:ext cx="165538" cy="165538"/>
            </a:xfrm>
            <a:prstGeom prst="ellipse">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49" idx="2"/>
            </p:cNvCxnSpPr>
            <p:nvPr/>
          </p:nvCxnSpPr>
          <p:spPr>
            <a:xfrm flipV="1">
              <a:off x="1466193" y="5620417"/>
              <a:ext cx="354725" cy="3942"/>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237593" y="5431221"/>
              <a:ext cx="300082" cy="369332"/>
            </a:xfrm>
            <a:prstGeom prst="rect">
              <a:avLst/>
            </a:prstGeom>
            <a:noFill/>
            <a:ln>
              <a:noFill/>
            </a:ln>
          </p:spPr>
          <p:txBody>
            <a:bodyPr wrap="none" rtlCol="0">
              <a:spAutoFit/>
            </a:bodyPr>
            <a:lstStyle/>
            <a:p>
              <a:r>
                <a:rPr lang="en-AU" b="1" dirty="0">
                  <a:solidFill>
                    <a:srgbClr val="FF0000"/>
                  </a:solidFill>
                </a:rPr>
                <a:t>+</a:t>
              </a:r>
              <a:endParaRPr lang="en-US" b="1" dirty="0">
                <a:solidFill>
                  <a:srgbClr val="FF0000"/>
                </a:solidFill>
              </a:endParaRPr>
            </a:p>
          </p:txBody>
        </p:sp>
      </p:grpSp>
      <p:grpSp>
        <p:nvGrpSpPr>
          <p:cNvPr id="52" name="Group 51"/>
          <p:cNvGrpSpPr/>
          <p:nvPr/>
        </p:nvGrpSpPr>
        <p:grpSpPr>
          <a:xfrm>
            <a:off x="3888833" y="2020617"/>
            <a:ext cx="583325" cy="369332"/>
            <a:chOff x="1237593" y="5431221"/>
            <a:chExt cx="583325" cy="369332"/>
          </a:xfrm>
        </p:grpSpPr>
        <p:sp>
          <p:nvSpPr>
            <p:cNvPr id="53" name="Oval 52"/>
            <p:cNvSpPr/>
            <p:nvPr/>
          </p:nvSpPr>
          <p:spPr>
            <a:xfrm flipH="1">
              <a:off x="1300655" y="5541590"/>
              <a:ext cx="165538" cy="165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a:stCxn id="53" idx="2"/>
            </p:cNvCxnSpPr>
            <p:nvPr/>
          </p:nvCxnSpPr>
          <p:spPr>
            <a:xfrm flipV="1">
              <a:off x="1466193" y="5620417"/>
              <a:ext cx="354725" cy="39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237593" y="5431221"/>
              <a:ext cx="300082" cy="369332"/>
            </a:xfrm>
            <a:prstGeom prst="rect">
              <a:avLst/>
            </a:prstGeom>
            <a:noFill/>
          </p:spPr>
          <p:txBody>
            <a:bodyPr wrap="none" rtlCol="0">
              <a:spAutoFit/>
            </a:bodyPr>
            <a:lstStyle/>
            <a:p>
              <a:r>
                <a:rPr lang="en-AU" b="1" dirty="0">
                  <a:solidFill>
                    <a:srgbClr val="FF0000"/>
                  </a:solidFill>
                </a:rPr>
                <a:t>+</a:t>
              </a:r>
              <a:endParaRPr lang="en-US" b="1" dirty="0">
                <a:solidFill>
                  <a:srgbClr val="FF0000"/>
                </a:solidFill>
              </a:endParaRPr>
            </a:p>
          </p:txBody>
        </p:sp>
      </p:grpSp>
      <p:grpSp>
        <p:nvGrpSpPr>
          <p:cNvPr id="56" name="Group 55"/>
          <p:cNvGrpSpPr/>
          <p:nvPr/>
        </p:nvGrpSpPr>
        <p:grpSpPr>
          <a:xfrm>
            <a:off x="2467309" y="1702691"/>
            <a:ext cx="520263" cy="165538"/>
            <a:chOff x="2238703" y="2672256"/>
            <a:chExt cx="520263" cy="165538"/>
          </a:xfrm>
        </p:grpSpPr>
        <p:grpSp>
          <p:nvGrpSpPr>
            <p:cNvPr id="57" name="Group 56"/>
            <p:cNvGrpSpPr/>
            <p:nvPr/>
          </p:nvGrpSpPr>
          <p:grpSpPr>
            <a:xfrm>
              <a:off x="2593428" y="2672256"/>
              <a:ext cx="165538" cy="165538"/>
              <a:chOff x="449317" y="2333297"/>
              <a:chExt cx="165538" cy="165538"/>
            </a:xfrm>
          </p:grpSpPr>
          <p:sp>
            <p:nvSpPr>
              <p:cNvPr id="59" name="Oval 58"/>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58" name="Straight Arrow Connector 57"/>
            <p:cNvCxnSpPr>
              <a:stCxn id="59"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2485701" y="2777374"/>
            <a:ext cx="520263" cy="165538"/>
            <a:chOff x="2238703" y="2672256"/>
            <a:chExt cx="520263" cy="165538"/>
          </a:xfrm>
        </p:grpSpPr>
        <p:grpSp>
          <p:nvGrpSpPr>
            <p:cNvPr id="62" name="Group 61"/>
            <p:cNvGrpSpPr/>
            <p:nvPr/>
          </p:nvGrpSpPr>
          <p:grpSpPr>
            <a:xfrm>
              <a:off x="2593428" y="2672256"/>
              <a:ext cx="165538" cy="165538"/>
              <a:chOff x="449317" y="2333297"/>
              <a:chExt cx="165538" cy="165538"/>
            </a:xfrm>
          </p:grpSpPr>
          <p:sp>
            <p:nvSpPr>
              <p:cNvPr id="64" name="Oval 63"/>
              <p:cNvSpPr/>
              <p:nvPr/>
            </p:nvSpPr>
            <p:spPr>
              <a:xfrm>
                <a:off x="449317" y="2333297"/>
                <a:ext cx="165538" cy="16553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a:off x="465083" y="2420007"/>
                <a:ext cx="12960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64" idx="2"/>
            </p:cNvCxnSpPr>
            <p:nvPr/>
          </p:nvCxnSpPr>
          <p:spPr>
            <a:xfrm flipH="1" flipV="1">
              <a:off x="2238703" y="2751083"/>
              <a:ext cx="354725" cy="394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2212433" y="2803639"/>
            <a:ext cx="583325" cy="369332"/>
            <a:chOff x="1237593" y="5431221"/>
            <a:chExt cx="583325" cy="369332"/>
          </a:xfrm>
        </p:grpSpPr>
        <p:sp>
          <p:nvSpPr>
            <p:cNvPr id="67" name="Oval 66"/>
            <p:cNvSpPr/>
            <p:nvPr/>
          </p:nvSpPr>
          <p:spPr>
            <a:xfrm flipH="1">
              <a:off x="1300655" y="5541590"/>
              <a:ext cx="165538" cy="165538"/>
            </a:xfrm>
            <a:prstGeom prst="ellipse">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p:cNvCxnSpPr>
              <a:stCxn id="67" idx="2"/>
            </p:cNvCxnSpPr>
            <p:nvPr/>
          </p:nvCxnSpPr>
          <p:spPr>
            <a:xfrm flipV="1">
              <a:off x="1466193" y="5620417"/>
              <a:ext cx="354725" cy="3942"/>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237593" y="5431221"/>
              <a:ext cx="300082" cy="369332"/>
            </a:xfrm>
            <a:prstGeom prst="rect">
              <a:avLst/>
            </a:prstGeom>
            <a:noFill/>
            <a:ln>
              <a:noFill/>
            </a:ln>
          </p:spPr>
          <p:txBody>
            <a:bodyPr wrap="none" rtlCol="0">
              <a:spAutoFit/>
            </a:bodyPr>
            <a:lstStyle/>
            <a:p>
              <a:r>
                <a:rPr lang="en-AU" b="1" dirty="0">
                  <a:solidFill>
                    <a:srgbClr val="FF0000"/>
                  </a:solidFill>
                </a:rPr>
                <a:t>+</a:t>
              </a:r>
              <a:endParaRPr lang="en-US" b="1" dirty="0">
                <a:solidFill>
                  <a:srgbClr val="FF0000"/>
                </a:solidFill>
              </a:endParaRPr>
            </a:p>
          </p:txBody>
        </p:sp>
      </p:grpSp>
      <p:graphicFrame>
        <p:nvGraphicFramePr>
          <p:cNvPr id="72" name="Object 71"/>
          <p:cNvGraphicFramePr>
            <a:graphicFrameLocks noChangeAspect="1"/>
          </p:cNvGraphicFramePr>
          <p:nvPr>
            <p:extLst>
              <p:ext uri="{D42A27DB-BD31-4B8C-83A1-F6EECF244321}">
                <p14:modId xmlns:p14="http://schemas.microsoft.com/office/powerpoint/2010/main" val="2022657195"/>
              </p:ext>
            </p:extLst>
          </p:nvPr>
        </p:nvGraphicFramePr>
        <p:xfrm>
          <a:off x="460375" y="168112"/>
          <a:ext cx="723900" cy="508000"/>
        </p:xfrm>
        <a:graphic>
          <a:graphicData uri="http://schemas.openxmlformats.org/presentationml/2006/ole">
            <mc:AlternateContent xmlns:mc="http://schemas.openxmlformats.org/markup-compatibility/2006">
              <mc:Choice xmlns:v="urn:schemas-microsoft-com:vml" Requires="v">
                <p:oleObj spid="_x0000_s25185" name="Equation" r:id="rId3" imgW="723600" imgH="507960" progId="Equation.DSMT4">
                  <p:embed/>
                </p:oleObj>
              </mc:Choice>
              <mc:Fallback>
                <p:oleObj name="Equation" r:id="rId3" imgW="723600" imgH="507960" progId="Equation.DSMT4">
                  <p:embed/>
                  <p:pic>
                    <p:nvPicPr>
                      <p:cNvPr id="0" name=""/>
                      <p:cNvPicPr/>
                      <p:nvPr/>
                    </p:nvPicPr>
                    <p:blipFill>
                      <a:blip r:embed="rId4"/>
                      <a:stretch>
                        <a:fillRect/>
                      </a:stretch>
                    </p:blipFill>
                    <p:spPr>
                      <a:xfrm>
                        <a:off x="460375" y="168112"/>
                        <a:ext cx="723900" cy="508000"/>
                      </a:xfrm>
                      <a:prstGeom prst="rect">
                        <a:avLst/>
                      </a:prstGeom>
                    </p:spPr>
                  </p:pic>
                </p:oleObj>
              </mc:Fallback>
            </mc:AlternateContent>
          </a:graphicData>
        </a:graphic>
      </p:graphicFrame>
      <p:sp>
        <p:nvSpPr>
          <p:cNvPr id="73" name="TextBox 72"/>
          <p:cNvSpPr txBox="1"/>
          <p:nvPr/>
        </p:nvSpPr>
        <p:spPr>
          <a:xfrm>
            <a:off x="1324303" y="220717"/>
            <a:ext cx="2762551" cy="338554"/>
          </a:xfrm>
          <a:prstGeom prst="rect">
            <a:avLst/>
          </a:prstGeom>
          <a:noFill/>
        </p:spPr>
        <p:txBody>
          <a:bodyPr wrap="none" rtlCol="0">
            <a:spAutoFit/>
          </a:bodyPr>
          <a:lstStyle/>
          <a:p>
            <a:r>
              <a:rPr lang="en-AU" sz="1600" dirty="0"/>
              <a:t>charged particle density   [ m</a:t>
            </a:r>
            <a:r>
              <a:rPr lang="en-AU" sz="1600" baseline="30000" dirty="0"/>
              <a:t>-3</a:t>
            </a:r>
            <a:r>
              <a:rPr lang="en-AU" sz="1600" dirty="0"/>
              <a:t>]</a:t>
            </a:r>
            <a:endParaRPr lang="en-US" sz="1600" dirty="0"/>
          </a:p>
        </p:txBody>
      </p:sp>
      <p:sp>
        <p:nvSpPr>
          <p:cNvPr id="74" name="TextBox 73"/>
          <p:cNvSpPr txBox="1"/>
          <p:nvPr/>
        </p:nvSpPr>
        <p:spPr>
          <a:xfrm>
            <a:off x="3831020" y="1552907"/>
            <a:ext cx="1014701" cy="338554"/>
          </a:xfrm>
          <a:prstGeom prst="rect">
            <a:avLst/>
          </a:prstGeom>
          <a:noFill/>
        </p:spPr>
        <p:txBody>
          <a:bodyPr wrap="none" rtlCol="0">
            <a:spAutoFit/>
          </a:bodyPr>
          <a:lstStyle/>
          <a:p>
            <a:r>
              <a:rPr lang="en-AU" sz="1600" dirty="0"/>
              <a:t>volume  </a:t>
            </a:r>
            <a:r>
              <a:rPr lang="en-AU" sz="1600" i="1" dirty="0">
                <a:latin typeface="Times New Roman" panose="02020603050405020304" pitchFamily="18" charset="0"/>
                <a:cs typeface="Times New Roman" panose="02020603050405020304" pitchFamily="18" charset="0"/>
              </a:rPr>
              <a:t>V</a:t>
            </a:r>
            <a:endParaRPr lang="en-US" sz="1600" i="1" dirty="0">
              <a:latin typeface="Times New Roman" panose="02020603050405020304" pitchFamily="18" charset="0"/>
              <a:cs typeface="Times New Roman" panose="02020603050405020304" pitchFamily="18" charset="0"/>
            </a:endParaRPr>
          </a:p>
        </p:txBody>
      </p:sp>
      <p:graphicFrame>
        <p:nvGraphicFramePr>
          <p:cNvPr id="75" name="Object 74"/>
          <p:cNvGraphicFramePr>
            <a:graphicFrameLocks noChangeAspect="1"/>
          </p:cNvGraphicFramePr>
          <p:nvPr>
            <p:extLst>
              <p:ext uri="{D42A27DB-BD31-4B8C-83A1-F6EECF244321}">
                <p14:modId xmlns:p14="http://schemas.microsoft.com/office/powerpoint/2010/main" val="3014477814"/>
              </p:ext>
            </p:extLst>
          </p:nvPr>
        </p:nvGraphicFramePr>
        <p:xfrm>
          <a:off x="479206" y="810556"/>
          <a:ext cx="292100" cy="279400"/>
        </p:xfrm>
        <a:graphic>
          <a:graphicData uri="http://schemas.openxmlformats.org/presentationml/2006/ole">
            <mc:AlternateContent xmlns:mc="http://schemas.openxmlformats.org/markup-compatibility/2006">
              <mc:Choice xmlns:v="urn:schemas-microsoft-com:vml" Requires="v">
                <p:oleObj spid="_x0000_s25186" name="Equation" r:id="rId5" imgW="291960" imgH="279360" progId="Equation.DSMT4">
                  <p:embed/>
                </p:oleObj>
              </mc:Choice>
              <mc:Fallback>
                <p:oleObj name="Equation" r:id="rId5" imgW="291960" imgH="279360" progId="Equation.DSMT4">
                  <p:embed/>
                  <p:pic>
                    <p:nvPicPr>
                      <p:cNvPr id="0" name=""/>
                      <p:cNvPicPr/>
                      <p:nvPr/>
                    </p:nvPicPr>
                    <p:blipFill>
                      <a:blip r:embed="rId6"/>
                      <a:stretch>
                        <a:fillRect/>
                      </a:stretch>
                    </p:blipFill>
                    <p:spPr>
                      <a:xfrm>
                        <a:off x="479206" y="810556"/>
                        <a:ext cx="292100" cy="279400"/>
                      </a:xfrm>
                      <a:prstGeom prst="rect">
                        <a:avLst/>
                      </a:prstGeom>
                    </p:spPr>
                  </p:pic>
                </p:oleObj>
              </mc:Fallback>
            </mc:AlternateContent>
          </a:graphicData>
        </a:graphic>
      </p:graphicFrame>
      <p:sp>
        <p:nvSpPr>
          <p:cNvPr id="76" name="TextBox 75"/>
          <p:cNvSpPr txBox="1"/>
          <p:nvPr/>
        </p:nvSpPr>
        <p:spPr>
          <a:xfrm>
            <a:off x="854325" y="796158"/>
            <a:ext cx="4905125" cy="338554"/>
          </a:xfrm>
          <a:prstGeom prst="rect">
            <a:avLst/>
          </a:prstGeom>
          <a:noFill/>
        </p:spPr>
        <p:txBody>
          <a:bodyPr wrap="none" rtlCol="0">
            <a:spAutoFit/>
          </a:bodyPr>
          <a:lstStyle/>
          <a:p>
            <a:r>
              <a:rPr lang="en-AU" sz="1600" dirty="0"/>
              <a:t>number of charged particles of type </a:t>
            </a:r>
            <a:r>
              <a:rPr lang="en-AU" sz="1600" i="1" dirty="0">
                <a:latin typeface="Times New Roman" panose="02020603050405020304" pitchFamily="18" charset="0"/>
                <a:cs typeface="Times New Roman" panose="02020603050405020304" pitchFamily="18" charset="0"/>
              </a:rPr>
              <a:t>c</a:t>
            </a:r>
            <a:r>
              <a:rPr lang="en-AU" sz="1600" dirty="0"/>
              <a:t> in volume element</a:t>
            </a:r>
            <a:endParaRPr lang="en-US" sz="1600" dirty="0"/>
          </a:p>
        </p:txBody>
      </p:sp>
      <p:graphicFrame>
        <p:nvGraphicFramePr>
          <p:cNvPr id="85" name="Object 84"/>
          <p:cNvGraphicFramePr>
            <a:graphicFrameLocks noChangeAspect="1"/>
          </p:cNvGraphicFramePr>
          <p:nvPr>
            <p:extLst>
              <p:ext uri="{D42A27DB-BD31-4B8C-83A1-F6EECF244321}">
                <p14:modId xmlns:p14="http://schemas.microsoft.com/office/powerpoint/2010/main" val="263363459"/>
              </p:ext>
            </p:extLst>
          </p:nvPr>
        </p:nvGraphicFramePr>
        <p:xfrm>
          <a:off x="372132" y="2145370"/>
          <a:ext cx="1168400" cy="431800"/>
        </p:xfrm>
        <a:graphic>
          <a:graphicData uri="http://schemas.openxmlformats.org/presentationml/2006/ole">
            <mc:AlternateContent xmlns:mc="http://schemas.openxmlformats.org/markup-compatibility/2006">
              <mc:Choice xmlns:v="urn:schemas-microsoft-com:vml" Requires="v">
                <p:oleObj spid="_x0000_s25187" name="Equation" r:id="rId7" imgW="1168200" imgH="431640" progId="Equation.DSMT4">
                  <p:embed/>
                </p:oleObj>
              </mc:Choice>
              <mc:Fallback>
                <p:oleObj name="Equation" r:id="rId7" imgW="1168200" imgH="431640" progId="Equation.DSMT4">
                  <p:embed/>
                  <p:pic>
                    <p:nvPicPr>
                      <p:cNvPr id="0" name=""/>
                      <p:cNvPicPr/>
                      <p:nvPr/>
                    </p:nvPicPr>
                    <p:blipFill>
                      <a:blip r:embed="rId8"/>
                      <a:stretch>
                        <a:fillRect/>
                      </a:stretch>
                    </p:blipFill>
                    <p:spPr>
                      <a:xfrm>
                        <a:off x="372132" y="2145370"/>
                        <a:ext cx="1168400" cy="431800"/>
                      </a:xfrm>
                      <a:prstGeom prst="rect">
                        <a:avLst/>
                      </a:prstGeom>
                    </p:spPr>
                  </p:pic>
                </p:oleObj>
              </mc:Fallback>
            </mc:AlternateContent>
          </a:graphicData>
        </a:graphic>
      </p:graphicFrame>
      <p:graphicFrame>
        <p:nvGraphicFramePr>
          <p:cNvPr id="86" name="Object 85"/>
          <p:cNvGraphicFramePr>
            <a:graphicFrameLocks noChangeAspect="1"/>
          </p:cNvGraphicFramePr>
          <p:nvPr>
            <p:extLst>
              <p:ext uri="{D42A27DB-BD31-4B8C-83A1-F6EECF244321}">
                <p14:modId xmlns:p14="http://schemas.microsoft.com/office/powerpoint/2010/main" val="996035521"/>
              </p:ext>
            </p:extLst>
          </p:nvPr>
        </p:nvGraphicFramePr>
        <p:xfrm>
          <a:off x="460594" y="3530108"/>
          <a:ext cx="203200" cy="279400"/>
        </p:xfrm>
        <a:graphic>
          <a:graphicData uri="http://schemas.openxmlformats.org/presentationml/2006/ole">
            <mc:AlternateContent xmlns:mc="http://schemas.openxmlformats.org/markup-compatibility/2006">
              <mc:Choice xmlns:v="urn:schemas-microsoft-com:vml" Requires="v">
                <p:oleObj spid="_x0000_s25188" name="Equation" r:id="rId9" imgW="203040" imgH="279360" progId="Equation.DSMT4">
                  <p:embed/>
                </p:oleObj>
              </mc:Choice>
              <mc:Fallback>
                <p:oleObj name="Equation" r:id="rId9" imgW="203040" imgH="279360" progId="Equation.DSMT4">
                  <p:embed/>
                  <p:pic>
                    <p:nvPicPr>
                      <p:cNvPr id="0" name=""/>
                      <p:cNvPicPr/>
                      <p:nvPr/>
                    </p:nvPicPr>
                    <p:blipFill>
                      <a:blip r:embed="rId10"/>
                      <a:stretch>
                        <a:fillRect/>
                      </a:stretch>
                    </p:blipFill>
                    <p:spPr>
                      <a:xfrm>
                        <a:off x="460594" y="3530108"/>
                        <a:ext cx="203200" cy="279400"/>
                      </a:xfrm>
                      <a:prstGeom prst="rect">
                        <a:avLst/>
                      </a:prstGeom>
                    </p:spPr>
                  </p:pic>
                </p:oleObj>
              </mc:Fallback>
            </mc:AlternateContent>
          </a:graphicData>
        </a:graphic>
      </p:graphicFrame>
      <p:sp>
        <p:nvSpPr>
          <p:cNvPr id="87" name="TextBox 86"/>
          <p:cNvSpPr txBox="1"/>
          <p:nvPr/>
        </p:nvSpPr>
        <p:spPr>
          <a:xfrm>
            <a:off x="819807" y="3523593"/>
            <a:ext cx="2815451" cy="338554"/>
          </a:xfrm>
          <a:prstGeom prst="rect">
            <a:avLst/>
          </a:prstGeom>
          <a:noFill/>
        </p:spPr>
        <p:txBody>
          <a:bodyPr wrap="none" rtlCol="0">
            <a:spAutoFit/>
          </a:bodyPr>
          <a:lstStyle/>
          <a:p>
            <a:r>
              <a:rPr lang="en-AU" sz="1600" dirty="0"/>
              <a:t>charge on species of type </a:t>
            </a:r>
            <a:r>
              <a:rPr lang="en-AU" sz="1600" i="1" dirty="0">
                <a:latin typeface="Times New Roman" panose="02020603050405020304" pitchFamily="18" charset="0"/>
                <a:cs typeface="Times New Roman" panose="02020603050405020304" pitchFamily="18" charset="0"/>
              </a:rPr>
              <a:t>c  </a:t>
            </a:r>
            <a:r>
              <a:rPr lang="en-AU" sz="1600" dirty="0">
                <a:cs typeface="Times New Roman" panose="02020603050405020304" pitchFamily="18" charset="0"/>
              </a:rPr>
              <a:t>[ C]</a:t>
            </a:r>
            <a:endParaRPr lang="en-US" sz="1600" i="1" dirty="0">
              <a:latin typeface="Times New Roman" panose="02020603050405020304" pitchFamily="18" charset="0"/>
              <a:cs typeface="Times New Roman" panose="02020603050405020304" pitchFamily="18" charset="0"/>
            </a:endParaRPr>
          </a:p>
        </p:txBody>
      </p:sp>
      <p:graphicFrame>
        <p:nvGraphicFramePr>
          <p:cNvPr id="89" name="Object 88"/>
          <p:cNvGraphicFramePr>
            <a:graphicFrameLocks noChangeAspect="1"/>
          </p:cNvGraphicFramePr>
          <p:nvPr>
            <p:extLst>
              <p:ext uri="{D42A27DB-BD31-4B8C-83A1-F6EECF244321}">
                <p14:modId xmlns:p14="http://schemas.microsoft.com/office/powerpoint/2010/main" val="722393373"/>
              </p:ext>
            </p:extLst>
          </p:nvPr>
        </p:nvGraphicFramePr>
        <p:xfrm>
          <a:off x="460814" y="3968477"/>
          <a:ext cx="1511300" cy="254000"/>
        </p:xfrm>
        <a:graphic>
          <a:graphicData uri="http://schemas.openxmlformats.org/presentationml/2006/ole">
            <mc:AlternateContent xmlns:mc="http://schemas.openxmlformats.org/markup-compatibility/2006">
              <mc:Choice xmlns:v="urn:schemas-microsoft-com:vml" Requires="v">
                <p:oleObj spid="_x0000_s25189" name="Equation" r:id="rId11" imgW="1511280" imgH="253800" progId="Equation.DSMT4">
                  <p:embed/>
                </p:oleObj>
              </mc:Choice>
              <mc:Fallback>
                <p:oleObj name="Equation" r:id="rId11" imgW="1511280" imgH="253800" progId="Equation.DSMT4">
                  <p:embed/>
                  <p:pic>
                    <p:nvPicPr>
                      <p:cNvPr id="0" name=""/>
                      <p:cNvPicPr/>
                      <p:nvPr/>
                    </p:nvPicPr>
                    <p:blipFill>
                      <a:blip r:embed="rId12"/>
                      <a:stretch>
                        <a:fillRect/>
                      </a:stretch>
                    </p:blipFill>
                    <p:spPr>
                      <a:xfrm>
                        <a:off x="460814" y="3968477"/>
                        <a:ext cx="1511300" cy="254000"/>
                      </a:xfrm>
                      <a:prstGeom prst="rect">
                        <a:avLst/>
                      </a:prstGeom>
                    </p:spPr>
                  </p:pic>
                </p:oleObj>
              </mc:Fallback>
            </mc:AlternateContent>
          </a:graphicData>
        </a:graphic>
      </p:graphicFrame>
      <p:graphicFrame>
        <p:nvGraphicFramePr>
          <p:cNvPr id="90" name="Object 89"/>
          <p:cNvGraphicFramePr>
            <a:graphicFrameLocks noChangeAspect="1"/>
          </p:cNvGraphicFramePr>
          <p:nvPr>
            <p:extLst>
              <p:ext uri="{D42A27DB-BD31-4B8C-83A1-F6EECF244321}">
                <p14:modId xmlns:p14="http://schemas.microsoft.com/office/powerpoint/2010/main" val="1622725282"/>
              </p:ext>
            </p:extLst>
          </p:nvPr>
        </p:nvGraphicFramePr>
        <p:xfrm>
          <a:off x="2683532" y="3943077"/>
          <a:ext cx="2489200" cy="304800"/>
        </p:xfrm>
        <a:graphic>
          <a:graphicData uri="http://schemas.openxmlformats.org/presentationml/2006/ole">
            <mc:AlternateContent xmlns:mc="http://schemas.openxmlformats.org/markup-compatibility/2006">
              <mc:Choice xmlns:v="urn:schemas-microsoft-com:vml" Requires="v">
                <p:oleObj spid="_x0000_s25190" name="Equation" r:id="rId13" imgW="2489040" imgH="304560" progId="Equation.DSMT4">
                  <p:embed/>
                </p:oleObj>
              </mc:Choice>
              <mc:Fallback>
                <p:oleObj name="Equation" r:id="rId13" imgW="2489040" imgH="304560" progId="Equation.DSMT4">
                  <p:embed/>
                  <p:pic>
                    <p:nvPicPr>
                      <p:cNvPr id="0" name=""/>
                      <p:cNvPicPr/>
                      <p:nvPr/>
                    </p:nvPicPr>
                    <p:blipFill>
                      <a:blip r:embed="rId14"/>
                      <a:stretch>
                        <a:fillRect/>
                      </a:stretch>
                    </p:blipFill>
                    <p:spPr>
                      <a:xfrm>
                        <a:off x="2683532" y="3943077"/>
                        <a:ext cx="2489200" cy="304800"/>
                      </a:xfrm>
                      <a:prstGeom prst="rect">
                        <a:avLst/>
                      </a:prstGeom>
                    </p:spPr>
                  </p:pic>
                </p:oleObj>
              </mc:Fallback>
            </mc:AlternateContent>
          </a:graphicData>
        </a:graphic>
      </p:graphicFrame>
      <p:graphicFrame>
        <p:nvGraphicFramePr>
          <p:cNvPr id="91" name="Object 90"/>
          <p:cNvGraphicFramePr>
            <a:graphicFrameLocks noChangeAspect="1"/>
          </p:cNvGraphicFramePr>
          <p:nvPr>
            <p:extLst>
              <p:ext uri="{D42A27DB-BD31-4B8C-83A1-F6EECF244321}">
                <p14:modId xmlns:p14="http://schemas.microsoft.com/office/powerpoint/2010/main" val="4062124749"/>
              </p:ext>
            </p:extLst>
          </p:nvPr>
        </p:nvGraphicFramePr>
        <p:xfrm>
          <a:off x="449427" y="4376629"/>
          <a:ext cx="2070100" cy="304800"/>
        </p:xfrm>
        <a:graphic>
          <a:graphicData uri="http://schemas.openxmlformats.org/presentationml/2006/ole">
            <mc:AlternateContent xmlns:mc="http://schemas.openxmlformats.org/markup-compatibility/2006">
              <mc:Choice xmlns:v="urn:schemas-microsoft-com:vml" Requires="v">
                <p:oleObj spid="_x0000_s25191" name="Equation" r:id="rId15" imgW="2070000" imgH="304560" progId="Equation.DSMT4">
                  <p:embed/>
                </p:oleObj>
              </mc:Choice>
              <mc:Fallback>
                <p:oleObj name="Equation" r:id="rId15" imgW="2070000" imgH="304560" progId="Equation.DSMT4">
                  <p:embed/>
                  <p:pic>
                    <p:nvPicPr>
                      <p:cNvPr id="0" name=""/>
                      <p:cNvPicPr/>
                      <p:nvPr/>
                    </p:nvPicPr>
                    <p:blipFill>
                      <a:blip r:embed="rId16"/>
                      <a:stretch>
                        <a:fillRect/>
                      </a:stretch>
                    </p:blipFill>
                    <p:spPr>
                      <a:xfrm>
                        <a:off x="449427" y="4376629"/>
                        <a:ext cx="2070100" cy="304800"/>
                      </a:xfrm>
                      <a:prstGeom prst="rect">
                        <a:avLst/>
                      </a:prstGeom>
                    </p:spPr>
                  </p:pic>
                </p:oleObj>
              </mc:Fallback>
            </mc:AlternateContent>
          </a:graphicData>
        </a:graphic>
      </p:graphicFrame>
      <p:graphicFrame>
        <p:nvGraphicFramePr>
          <p:cNvPr id="92" name="Object 91"/>
          <p:cNvGraphicFramePr>
            <a:graphicFrameLocks noChangeAspect="1"/>
          </p:cNvGraphicFramePr>
          <p:nvPr>
            <p:extLst>
              <p:ext uri="{D42A27DB-BD31-4B8C-83A1-F6EECF244321}">
                <p14:modId xmlns:p14="http://schemas.microsoft.com/office/powerpoint/2010/main" val="2771490968"/>
              </p:ext>
            </p:extLst>
          </p:nvPr>
        </p:nvGraphicFramePr>
        <p:xfrm>
          <a:off x="467819" y="4802298"/>
          <a:ext cx="2222500" cy="304800"/>
        </p:xfrm>
        <a:graphic>
          <a:graphicData uri="http://schemas.openxmlformats.org/presentationml/2006/ole">
            <mc:AlternateContent xmlns:mc="http://schemas.openxmlformats.org/markup-compatibility/2006">
              <mc:Choice xmlns:v="urn:schemas-microsoft-com:vml" Requires="v">
                <p:oleObj spid="_x0000_s25192" name="Equation" r:id="rId17" imgW="2222280" imgH="304560" progId="Equation.DSMT4">
                  <p:embed/>
                </p:oleObj>
              </mc:Choice>
              <mc:Fallback>
                <p:oleObj name="Equation" r:id="rId17" imgW="2222280" imgH="304560" progId="Equation.DSMT4">
                  <p:embed/>
                  <p:pic>
                    <p:nvPicPr>
                      <p:cNvPr id="0" name=""/>
                      <p:cNvPicPr/>
                      <p:nvPr/>
                    </p:nvPicPr>
                    <p:blipFill>
                      <a:blip r:embed="rId18"/>
                      <a:stretch>
                        <a:fillRect/>
                      </a:stretch>
                    </p:blipFill>
                    <p:spPr>
                      <a:xfrm>
                        <a:off x="467819" y="4802298"/>
                        <a:ext cx="2222500" cy="304800"/>
                      </a:xfrm>
                      <a:prstGeom prst="rect">
                        <a:avLst/>
                      </a:prstGeom>
                    </p:spPr>
                  </p:pic>
                </p:oleObj>
              </mc:Fallback>
            </mc:AlternateContent>
          </a:graphicData>
        </a:graphic>
      </p:graphicFrame>
      <p:graphicFrame>
        <p:nvGraphicFramePr>
          <p:cNvPr id="93" name="Object 92"/>
          <p:cNvGraphicFramePr>
            <a:graphicFrameLocks noChangeAspect="1"/>
          </p:cNvGraphicFramePr>
          <p:nvPr>
            <p:extLst>
              <p:ext uri="{D42A27DB-BD31-4B8C-83A1-F6EECF244321}">
                <p14:modId xmlns:p14="http://schemas.microsoft.com/office/powerpoint/2010/main" val="1225943959"/>
              </p:ext>
            </p:extLst>
          </p:nvPr>
        </p:nvGraphicFramePr>
        <p:xfrm>
          <a:off x="2722070" y="4345099"/>
          <a:ext cx="2286000" cy="304800"/>
        </p:xfrm>
        <a:graphic>
          <a:graphicData uri="http://schemas.openxmlformats.org/presentationml/2006/ole">
            <mc:AlternateContent xmlns:mc="http://schemas.openxmlformats.org/markup-compatibility/2006">
              <mc:Choice xmlns:v="urn:schemas-microsoft-com:vml" Requires="v">
                <p:oleObj spid="_x0000_s25193" name="Equation" r:id="rId19" imgW="2286000" imgH="304560" progId="Equation.DSMT4">
                  <p:embed/>
                </p:oleObj>
              </mc:Choice>
              <mc:Fallback>
                <p:oleObj name="Equation" r:id="rId19" imgW="2286000" imgH="304560" progId="Equation.DSMT4">
                  <p:embed/>
                  <p:pic>
                    <p:nvPicPr>
                      <p:cNvPr id="0" name=""/>
                      <p:cNvPicPr/>
                      <p:nvPr/>
                    </p:nvPicPr>
                    <p:blipFill>
                      <a:blip r:embed="rId20"/>
                      <a:stretch>
                        <a:fillRect/>
                      </a:stretch>
                    </p:blipFill>
                    <p:spPr>
                      <a:xfrm>
                        <a:off x="2722070" y="4345099"/>
                        <a:ext cx="2286000" cy="304800"/>
                      </a:xfrm>
                      <a:prstGeom prst="rect">
                        <a:avLst/>
                      </a:prstGeom>
                    </p:spPr>
                  </p:pic>
                </p:oleObj>
              </mc:Fallback>
            </mc:AlternateContent>
          </a:graphicData>
        </a:graphic>
      </p:graphicFrame>
    </p:spTree>
    <p:extLst>
      <p:ext uri="{BB962C8B-B14F-4D97-AF65-F5344CB8AC3E}">
        <p14:creationId xmlns:p14="http://schemas.microsoft.com/office/powerpoint/2010/main" val="2720790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ylinder 3"/>
          <p:cNvSpPr/>
          <p:nvPr/>
        </p:nvSpPr>
        <p:spPr>
          <a:xfrm rot="16200000">
            <a:off x="1387365" y="2053467"/>
            <a:ext cx="1592317" cy="3657600"/>
          </a:xfrm>
          <a:prstGeom prst="can">
            <a:avLst>
              <a:gd name="adj" fmla="val 32426"/>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08224" y="3090052"/>
            <a:ext cx="626023" cy="159231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2049517" y="4346039"/>
            <a:ext cx="302172" cy="165538"/>
            <a:chOff x="2456794" y="2672256"/>
            <a:chExt cx="302172" cy="165538"/>
          </a:xfrm>
        </p:grpSpPr>
        <p:grpSp>
          <p:nvGrpSpPr>
            <p:cNvPr id="41" name="Group 40"/>
            <p:cNvGrpSpPr/>
            <p:nvPr/>
          </p:nvGrpSpPr>
          <p:grpSpPr>
            <a:xfrm>
              <a:off x="2593428" y="2672256"/>
              <a:ext cx="165538" cy="165538"/>
              <a:chOff x="449317" y="2333297"/>
              <a:chExt cx="165538" cy="165538"/>
            </a:xfrm>
          </p:grpSpPr>
          <p:sp>
            <p:nvSpPr>
              <p:cNvPr id="43" name="Oval 4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p:cNvCxnSpPr>
              <a:stCxn id="43" idx="2"/>
            </p:cNvCxnSpPr>
            <p:nvPr/>
          </p:nvCxnSpPr>
          <p:spPr>
            <a:xfrm flipH="1" flipV="1">
              <a:off x="2456794" y="2748445"/>
              <a:ext cx="136634" cy="658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814145" y="3867818"/>
            <a:ext cx="438806" cy="165538"/>
            <a:chOff x="2320160" y="2672256"/>
            <a:chExt cx="438806" cy="165538"/>
          </a:xfrm>
        </p:grpSpPr>
        <p:grpSp>
          <p:nvGrpSpPr>
            <p:cNvPr id="46" name="Group 45"/>
            <p:cNvGrpSpPr/>
            <p:nvPr/>
          </p:nvGrpSpPr>
          <p:grpSpPr>
            <a:xfrm>
              <a:off x="2593428" y="2672256"/>
              <a:ext cx="165538" cy="165538"/>
              <a:chOff x="449317" y="2333297"/>
              <a:chExt cx="165538" cy="165538"/>
            </a:xfrm>
          </p:grpSpPr>
          <p:sp>
            <p:nvSpPr>
              <p:cNvPr id="48" name="Oval 4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p:cNvCxnSpPr>
              <a:stCxn id="48" idx="2"/>
            </p:cNvCxnSpPr>
            <p:nvPr/>
          </p:nvCxnSpPr>
          <p:spPr>
            <a:xfrm flipH="1" flipV="1">
              <a:off x="2320160" y="2745817"/>
              <a:ext cx="273268" cy="920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3192517" y="4225170"/>
            <a:ext cx="599089" cy="165538"/>
            <a:chOff x="2159877" y="2672256"/>
            <a:chExt cx="599089" cy="165538"/>
          </a:xfrm>
        </p:grpSpPr>
        <p:grpSp>
          <p:nvGrpSpPr>
            <p:cNvPr id="51" name="Group 50"/>
            <p:cNvGrpSpPr/>
            <p:nvPr/>
          </p:nvGrpSpPr>
          <p:grpSpPr>
            <a:xfrm>
              <a:off x="2593428" y="2672256"/>
              <a:ext cx="165538" cy="165538"/>
              <a:chOff x="449317" y="2333297"/>
              <a:chExt cx="165538" cy="165538"/>
            </a:xfrm>
          </p:grpSpPr>
          <p:sp>
            <p:nvSpPr>
              <p:cNvPr id="53" name="Oval 5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p:cNvCxnSpPr>
              <a:stCxn id="53" idx="2"/>
            </p:cNvCxnSpPr>
            <p:nvPr/>
          </p:nvCxnSpPr>
          <p:spPr>
            <a:xfrm flipH="1">
              <a:off x="2159877" y="2755025"/>
              <a:ext cx="433551" cy="5910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878722" y="3486818"/>
            <a:ext cx="520263" cy="165538"/>
            <a:chOff x="2238703" y="2672256"/>
            <a:chExt cx="520263" cy="165538"/>
          </a:xfrm>
        </p:grpSpPr>
        <p:grpSp>
          <p:nvGrpSpPr>
            <p:cNvPr id="56" name="Group 55"/>
            <p:cNvGrpSpPr/>
            <p:nvPr/>
          </p:nvGrpSpPr>
          <p:grpSpPr>
            <a:xfrm>
              <a:off x="2593428" y="2672256"/>
              <a:ext cx="165538" cy="165538"/>
              <a:chOff x="449317" y="2333297"/>
              <a:chExt cx="165538" cy="165538"/>
            </a:xfrm>
          </p:grpSpPr>
          <p:sp>
            <p:nvSpPr>
              <p:cNvPr id="58" name="Oval 5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58" idx="2"/>
            </p:cNvCxnSpPr>
            <p:nvPr/>
          </p:nvCxnSpPr>
          <p:spPr>
            <a:xfrm flipH="1" flipV="1">
              <a:off x="2238703" y="2751083"/>
              <a:ext cx="354725" cy="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2475186" y="3263462"/>
            <a:ext cx="769882" cy="202335"/>
            <a:chOff x="1989084" y="2635459"/>
            <a:chExt cx="769882" cy="202335"/>
          </a:xfrm>
        </p:grpSpPr>
        <p:grpSp>
          <p:nvGrpSpPr>
            <p:cNvPr id="61" name="Group 60"/>
            <p:cNvGrpSpPr/>
            <p:nvPr/>
          </p:nvGrpSpPr>
          <p:grpSpPr>
            <a:xfrm>
              <a:off x="2593428" y="2672256"/>
              <a:ext cx="165538" cy="165538"/>
              <a:chOff x="449317" y="2333297"/>
              <a:chExt cx="165538" cy="165538"/>
            </a:xfrm>
          </p:grpSpPr>
          <p:sp>
            <p:nvSpPr>
              <p:cNvPr id="63" name="Oval 6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p:cNvCxnSpPr>
              <a:stCxn id="63" idx="2"/>
            </p:cNvCxnSpPr>
            <p:nvPr/>
          </p:nvCxnSpPr>
          <p:spPr>
            <a:xfrm flipH="1" flipV="1">
              <a:off x="1989084" y="2635459"/>
              <a:ext cx="604344" cy="11956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1710559" y="3886211"/>
            <a:ext cx="677916" cy="165538"/>
            <a:chOff x="2081050" y="2672256"/>
            <a:chExt cx="677916" cy="165538"/>
          </a:xfrm>
        </p:grpSpPr>
        <p:grpSp>
          <p:nvGrpSpPr>
            <p:cNvPr id="66" name="Group 65"/>
            <p:cNvGrpSpPr/>
            <p:nvPr/>
          </p:nvGrpSpPr>
          <p:grpSpPr>
            <a:xfrm>
              <a:off x="2593428" y="2672256"/>
              <a:ext cx="165538" cy="165538"/>
              <a:chOff x="449317" y="2333297"/>
              <a:chExt cx="165538" cy="165538"/>
            </a:xfrm>
          </p:grpSpPr>
          <p:sp>
            <p:nvSpPr>
              <p:cNvPr id="68" name="Oval 6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p:cNvCxnSpPr>
              <a:stCxn id="68" idx="2"/>
            </p:cNvCxnSpPr>
            <p:nvPr/>
          </p:nvCxnSpPr>
          <p:spPr>
            <a:xfrm flipH="1">
              <a:off x="2081050" y="2755025"/>
              <a:ext cx="512378" cy="5122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1324303" y="3723301"/>
            <a:ext cx="357351" cy="165538"/>
            <a:chOff x="2401615" y="2672256"/>
            <a:chExt cx="357351" cy="165538"/>
          </a:xfrm>
        </p:grpSpPr>
        <p:grpSp>
          <p:nvGrpSpPr>
            <p:cNvPr id="71" name="Group 70"/>
            <p:cNvGrpSpPr/>
            <p:nvPr/>
          </p:nvGrpSpPr>
          <p:grpSpPr>
            <a:xfrm>
              <a:off x="2593428" y="2672256"/>
              <a:ext cx="165538" cy="165538"/>
              <a:chOff x="449317" y="2333297"/>
              <a:chExt cx="165538" cy="165538"/>
            </a:xfrm>
          </p:grpSpPr>
          <p:sp>
            <p:nvSpPr>
              <p:cNvPr id="73" name="Oval 7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72" name="Straight Arrow Connector 71"/>
            <p:cNvCxnSpPr>
              <a:stCxn id="73" idx="2"/>
            </p:cNvCxnSpPr>
            <p:nvPr/>
          </p:nvCxnSpPr>
          <p:spPr>
            <a:xfrm flipH="1">
              <a:off x="2401615" y="2755025"/>
              <a:ext cx="191813" cy="918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1487213" y="3229315"/>
            <a:ext cx="165538" cy="165538"/>
            <a:chOff x="449317" y="2333297"/>
            <a:chExt cx="165538" cy="165538"/>
          </a:xfrm>
        </p:grpSpPr>
        <p:sp>
          <p:nvSpPr>
            <p:cNvPr id="78" name="Oval 7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77" name="Straight Arrow Connector 76"/>
          <p:cNvCxnSpPr/>
          <p:nvPr/>
        </p:nvCxnSpPr>
        <p:spPr>
          <a:xfrm flipH="1" flipV="1">
            <a:off x="998482" y="3308142"/>
            <a:ext cx="475594" cy="261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3184634" y="3560391"/>
            <a:ext cx="596461" cy="165538"/>
            <a:chOff x="2162505" y="2672256"/>
            <a:chExt cx="596461" cy="165538"/>
          </a:xfrm>
        </p:grpSpPr>
        <p:grpSp>
          <p:nvGrpSpPr>
            <p:cNvPr id="81" name="Group 80"/>
            <p:cNvGrpSpPr/>
            <p:nvPr/>
          </p:nvGrpSpPr>
          <p:grpSpPr>
            <a:xfrm>
              <a:off x="2593428" y="2672256"/>
              <a:ext cx="165538" cy="165538"/>
              <a:chOff x="449317" y="2333297"/>
              <a:chExt cx="165538" cy="165538"/>
            </a:xfrm>
          </p:grpSpPr>
          <p:sp>
            <p:nvSpPr>
              <p:cNvPr id="83" name="Oval 82"/>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82" name="Straight Arrow Connector 81"/>
            <p:cNvCxnSpPr>
              <a:stCxn id="83" idx="2"/>
            </p:cNvCxnSpPr>
            <p:nvPr/>
          </p:nvCxnSpPr>
          <p:spPr>
            <a:xfrm flipH="1">
              <a:off x="2162505" y="2755025"/>
              <a:ext cx="430923" cy="6961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135117" y="4319763"/>
            <a:ext cx="480847" cy="165538"/>
            <a:chOff x="2278119" y="2672256"/>
            <a:chExt cx="480847" cy="165538"/>
          </a:xfrm>
        </p:grpSpPr>
        <p:grpSp>
          <p:nvGrpSpPr>
            <p:cNvPr id="86" name="Group 85"/>
            <p:cNvGrpSpPr/>
            <p:nvPr/>
          </p:nvGrpSpPr>
          <p:grpSpPr>
            <a:xfrm>
              <a:off x="2593428" y="2672256"/>
              <a:ext cx="165538" cy="165538"/>
              <a:chOff x="449317" y="2333297"/>
              <a:chExt cx="165538" cy="165538"/>
            </a:xfrm>
          </p:grpSpPr>
          <p:sp>
            <p:nvSpPr>
              <p:cNvPr id="88" name="Oval 87"/>
              <p:cNvSpPr/>
              <p:nvPr/>
            </p:nvSpPr>
            <p:spPr>
              <a:xfrm>
                <a:off x="449317" y="2333297"/>
                <a:ext cx="165538" cy="1655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465083" y="2420007"/>
                <a:ext cx="1296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87" name="Straight Arrow Connector 86"/>
            <p:cNvCxnSpPr>
              <a:stCxn id="88" idx="2"/>
            </p:cNvCxnSpPr>
            <p:nvPr/>
          </p:nvCxnSpPr>
          <p:spPr>
            <a:xfrm flipH="1">
              <a:off x="2278119" y="2755025"/>
              <a:ext cx="315309" cy="4334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1" name="Straight Arrow Connector 90"/>
          <p:cNvCxnSpPr/>
          <p:nvPr/>
        </p:nvCxnSpPr>
        <p:spPr>
          <a:xfrm>
            <a:off x="1694793" y="5052869"/>
            <a:ext cx="7173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7" name="Object 116"/>
          <p:cNvGraphicFramePr>
            <a:graphicFrameLocks noChangeAspect="1"/>
          </p:cNvGraphicFramePr>
          <p:nvPr>
            <p:extLst>
              <p:ext uri="{D42A27DB-BD31-4B8C-83A1-F6EECF244321}">
                <p14:modId xmlns:p14="http://schemas.microsoft.com/office/powerpoint/2010/main" val="2825882093"/>
              </p:ext>
            </p:extLst>
          </p:nvPr>
        </p:nvGraphicFramePr>
        <p:xfrm>
          <a:off x="1958535" y="4780631"/>
          <a:ext cx="139700" cy="190500"/>
        </p:xfrm>
        <a:graphic>
          <a:graphicData uri="http://schemas.openxmlformats.org/presentationml/2006/ole">
            <mc:AlternateContent xmlns:mc="http://schemas.openxmlformats.org/markup-compatibility/2006">
              <mc:Choice xmlns:v="urn:schemas-microsoft-com:vml" Requires="v">
                <p:oleObj spid="_x0000_s21831" name="Equation" r:id="rId3" imgW="139680" imgH="190440" progId="Equation.DSMT4">
                  <p:embed/>
                </p:oleObj>
              </mc:Choice>
              <mc:Fallback>
                <p:oleObj name="Equation" r:id="rId3" imgW="139680" imgH="190440" progId="Equation.DSMT4">
                  <p:embed/>
                  <p:pic>
                    <p:nvPicPr>
                      <p:cNvPr id="117" name="Object 116"/>
                      <p:cNvPicPr/>
                      <p:nvPr/>
                    </p:nvPicPr>
                    <p:blipFill>
                      <a:blip r:embed="rId4"/>
                      <a:stretch>
                        <a:fillRect/>
                      </a:stretch>
                    </p:blipFill>
                    <p:spPr>
                      <a:xfrm>
                        <a:off x="1958535" y="4780631"/>
                        <a:ext cx="139700" cy="190500"/>
                      </a:xfrm>
                      <a:prstGeom prst="rect">
                        <a:avLst/>
                      </a:prstGeom>
                    </p:spPr>
                  </p:pic>
                </p:oleObj>
              </mc:Fallback>
            </mc:AlternateContent>
          </a:graphicData>
        </a:graphic>
      </p:graphicFrame>
      <p:sp>
        <p:nvSpPr>
          <p:cNvPr id="158" name="TextBox 157"/>
          <p:cNvSpPr txBox="1"/>
          <p:nvPr/>
        </p:nvSpPr>
        <p:spPr>
          <a:xfrm>
            <a:off x="2971799" y="4784833"/>
            <a:ext cx="2418226" cy="369332"/>
          </a:xfrm>
          <a:prstGeom prst="rect">
            <a:avLst/>
          </a:prstGeom>
          <a:noFill/>
        </p:spPr>
        <p:txBody>
          <a:bodyPr wrap="none" rtlCol="0">
            <a:spAutoFit/>
          </a:bodyPr>
          <a:lstStyle/>
          <a:p>
            <a:r>
              <a:rPr lang="en-AU" i="1" dirty="0">
                <a:solidFill>
                  <a:srgbClr val="0000FF"/>
                </a:solidFill>
                <a:latin typeface="Times New Roman" panose="02020603050405020304" pitchFamily="18" charset="0"/>
                <a:cs typeface="Times New Roman" panose="02020603050405020304" pitchFamily="18" charset="0"/>
              </a:rPr>
              <a:t>N</a:t>
            </a:r>
            <a:r>
              <a:rPr lang="en-AU" dirty="0">
                <a:solidFill>
                  <a:srgbClr val="0000FF"/>
                </a:solidFill>
              </a:rPr>
              <a:t> electrons in volume </a:t>
            </a:r>
            <a:r>
              <a:rPr lang="en-AU" i="1" dirty="0">
                <a:solidFill>
                  <a:srgbClr val="0000FF"/>
                </a:solidFill>
                <a:latin typeface="Times New Roman" panose="02020603050405020304" pitchFamily="18" charset="0"/>
                <a:cs typeface="Times New Roman" panose="02020603050405020304" pitchFamily="18" charset="0"/>
              </a:rPr>
              <a:t>V</a:t>
            </a:r>
            <a:endParaRPr lang="en-US" i="1" dirty="0">
              <a:solidFill>
                <a:srgbClr val="0000FF"/>
              </a:solidFill>
              <a:latin typeface="Times New Roman" panose="02020603050405020304" pitchFamily="18" charset="0"/>
              <a:cs typeface="Times New Roman" panose="02020603050405020304" pitchFamily="18" charset="0"/>
            </a:endParaRPr>
          </a:p>
        </p:txBody>
      </p:sp>
      <p:cxnSp>
        <p:nvCxnSpPr>
          <p:cNvPr id="160" name="Straight Arrow Connector 159"/>
          <p:cNvCxnSpPr/>
          <p:nvPr/>
        </p:nvCxnSpPr>
        <p:spPr>
          <a:xfrm flipH="1" flipV="1">
            <a:off x="2885089" y="4461642"/>
            <a:ext cx="748863" cy="3783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3105630669"/>
              </p:ext>
            </p:extLst>
          </p:nvPr>
        </p:nvGraphicFramePr>
        <p:xfrm>
          <a:off x="520590" y="3716446"/>
          <a:ext cx="244038" cy="261469"/>
        </p:xfrm>
        <a:graphic>
          <a:graphicData uri="http://schemas.openxmlformats.org/presentationml/2006/ole">
            <mc:AlternateContent xmlns:mc="http://schemas.openxmlformats.org/markup-compatibility/2006">
              <mc:Choice xmlns:v="urn:schemas-microsoft-com:vml" Requires="v">
                <p:oleObj spid="_x0000_s21832" name="Equation" r:id="rId5" imgW="177480" imgH="190440" progId="Equation.DSMT4">
                  <p:embed/>
                </p:oleObj>
              </mc:Choice>
              <mc:Fallback>
                <p:oleObj name="Equation" r:id="rId5" imgW="177480" imgH="190440" progId="Equation.DSMT4">
                  <p:embed/>
                  <p:pic>
                    <p:nvPicPr>
                      <p:cNvPr id="0" name=""/>
                      <p:cNvPicPr/>
                      <p:nvPr/>
                    </p:nvPicPr>
                    <p:blipFill>
                      <a:blip r:embed="rId6"/>
                      <a:stretch>
                        <a:fillRect/>
                      </a:stretch>
                    </p:blipFill>
                    <p:spPr>
                      <a:xfrm>
                        <a:off x="520590" y="3716446"/>
                        <a:ext cx="244038" cy="261469"/>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809489043"/>
              </p:ext>
            </p:extLst>
          </p:nvPr>
        </p:nvGraphicFramePr>
        <p:xfrm>
          <a:off x="3463268" y="5190304"/>
          <a:ext cx="1308100" cy="254000"/>
        </p:xfrm>
        <a:graphic>
          <a:graphicData uri="http://schemas.openxmlformats.org/presentationml/2006/ole">
            <mc:AlternateContent xmlns:mc="http://schemas.openxmlformats.org/markup-compatibility/2006">
              <mc:Choice xmlns:v="urn:schemas-microsoft-com:vml" Requires="v">
                <p:oleObj spid="_x0000_s21833" name="Equation" r:id="rId7" imgW="1307880" imgH="253800" progId="Equation.DSMT4">
                  <p:embed/>
                </p:oleObj>
              </mc:Choice>
              <mc:Fallback>
                <p:oleObj name="Equation" r:id="rId7" imgW="1307880" imgH="253800" progId="Equation.DSMT4">
                  <p:embed/>
                  <p:pic>
                    <p:nvPicPr>
                      <p:cNvPr id="0" name=""/>
                      <p:cNvPicPr/>
                      <p:nvPr/>
                    </p:nvPicPr>
                    <p:blipFill>
                      <a:blip r:embed="rId8"/>
                      <a:stretch>
                        <a:fillRect/>
                      </a:stretch>
                    </p:blipFill>
                    <p:spPr>
                      <a:xfrm>
                        <a:off x="3463268" y="5190304"/>
                        <a:ext cx="1308100" cy="254000"/>
                      </a:xfrm>
                      <a:prstGeom prst="rect">
                        <a:avLst/>
                      </a:prstGeom>
                    </p:spPr>
                  </p:pic>
                </p:oleObj>
              </mc:Fallback>
            </mc:AlternateContent>
          </a:graphicData>
        </a:graphic>
      </p:graphicFrame>
      <p:sp>
        <p:nvSpPr>
          <p:cNvPr id="8" name="TextBox 7"/>
          <p:cNvSpPr txBox="1"/>
          <p:nvPr/>
        </p:nvSpPr>
        <p:spPr>
          <a:xfrm>
            <a:off x="367132" y="2490952"/>
            <a:ext cx="4441351" cy="338554"/>
          </a:xfrm>
          <a:prstGeom prst="rect">
            <a:avLst/>
          </a:prstGeom>
          <a:noFill/>
        </p:spPr>
        <p:txBody>
          <a:bodyPr wrap="square" rtlCol="0">
            <a:spAutoFit/>
          </a:bodyPr>
          <a:lstStyle/>
          <a:p>
            <a:r>
              <a:rPr lang="en-AU" sz="1600" dirty="0"/>
              <a:t>average drift velocity of electrons</a:t>
            </a:r>
            <a:r>
              <a:rPr lang="en-US" sz="1600" dirty="0"/>
              <a:t> </a:t>
            </a:r>
            <a:r>
              <a:rPr lang="en-US" sz="1600" i="1" dirty="0">
                <a:latin typeface="Times New Roman" panose="02020603050405020304" pitchFamily="18" charset="0"/>
                <a:cs typeface="Times New Roman" panose="02020603050405020304" pitchFamily="18" charset="0"/>
              </a:rPr>
              <a:t>v   </a:t>
            </a:r>
            <a:r>
              <a:rPr lang="en-US" sz="1600" dirty="0">
                <a:cs typeface="Times New Roman" panose="02020603050405020304" pitchFamily="18" charset="0"/>
              </a:rPr>
              <a:t>[ m.s</a:t>
            </a:r>
            <a:r>
              <a:rPr lang="en-US" sz="1600" baseline="30000" dirty="0">
                <a:cs typeface="Times New Roman" panose="02020603050405020304" pitchFamily="18" charset="0"/>
              </a:rPr>
              <a:t>-1</a:t>
            </a:r>
            <a:r>
              <a:rPr lang="en-US" sz="1600" dirty="0">
                <a:cs typeface="Times New Roman" panose="02020603050405020304" pitchFamily="18" charset="0"/>
              </a:rPr>
              <a:t> ]</a:t>
            </a:r>
            <a:endParaRPr lang="en-AU" sz="1600" i="1" dirty="0">
              <a:latin typeface="Times New Roman" panose="02020603050405020304" pitchFamily="18" charset="0"/>
              <a:cs typeface="Times New Roman" panose="02020603050405020304" pitchFamily="18" charset="0"/>
            </a:endParaRPr>
          </a:p>
        </p:txBody>
      </p:sp>
      <p:cxnSp>
        <p:nvCxnSpPr>
          <p:cNvPr id="75" name="Straight Arrow Connector 74"/>
          <p:cNvCxnSpPr/>
          <p:nvPr/>
        </p:nvCxnSpPr>
        <p:spPr>
          <a:xfrm flipH="1">
            <a:off x="1931277" y="2942898"/>
            <a:ext cx="499243"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4593" y="2096814"/>
            <a:ext cx="5004383" cy="338554"/>
          </a:xfrm>
          <a:prstGeom prst="rect">
            <a:avLst/>
          </a:prstGeom>
          <a:noFill/>
        </p:spPr>
        <p:txBody>
          <a:bodyPr wrap="none" rtlCol="0">
            <a:spAutoFit/>
          </a:bodyPr>
          <a:lstStyle/>
          <a:p>
            <a:r>
              <a:rPr lang="en-AU" sz="1600" dirty="0"/>
              <a:t>Conduction in a metal is due to the drift of free electrons</a:t>
            </a:r>
            <a:endParaRPr lang="en-US" sz="1600" dirty="0"/>
          </a:p>
        </p:txBody>
      </p:sp>
      <p:cxnSp>
        <p:nvCxnSpPr>
          <p:cNvPr id="90" name="Straight Connector 89"/>
          <p:cNvCxnSpPr/>
          <p:nvPr/>
        </p:nvCxnSpPr>
        <p:spPr>
          <a:xfrm>
            <a:off x="1560786" y="5383936"/>
            <a:ext cx="7883" cy="14425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a:off x="2154620" y="5930473"/>
            <a:ext cx="7883" cy="14425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001110" y="6621529"/>
            <a:ext cx="615874" cy="338554"/>
          </a:xfrm>
          <a:prstGeom prst="rect">
            <a:avLst/>
          </a:prstGeom>
          <a:noFill/>
        </p:spPr>
        <p:txBody>
          <a:bodyPr wrap="none" rtlCol="0">
            <a:spAutoFit/>
          </a:bodyPr>
          <a:lstStyle/>
          <a:p>
            <a:r>
              <a:rPr lang="en-AU" sz="1600" dirty="0"/>
              <a:t>(0, 0)</a:t>
            </a:r>
            <a:endParaRPr lang="en-US" sz="1600" dirty="0"/>
          </a:p>
        </p:txBody>
      </p:sp>
      <p:graphicFrame>
        <p:nvGraphicFramePr>
          <p:cNvPr id="94" name="Object 93"/>
          <p:cNvGraphicFramePr>
            <a:graphicFrameLocks noChangeAspect="1"/>
          </p:cNvGraphicFramePr>
          <p:nvPr>
            <p:extLst>
              <p:ext uri="{D42A27DB-BD31-4B8C-83A1-F6EECF244321}">
                <p14:modId xmlns:p14="http://schemas.microsoft.com/office/powerpoint/2010/main" val="1766186018"/>
              </p:ext>
            </p:extLst>
          </p:nvPr>
        </p:nvGraphicFramePr>
        <p:xfrm>
          <a:off x="1306893" y="5437541"/>
          <a:ext cx="139700" cy="190500"/>
        </p:xfrm>
        <a:graphic>
          <a:graphicData uri="http://schemas.openxmlformats.org/presentationml/2006/ole">
            <mc:AlternateContent xmlns:mc="http://schemas.openxmlformats.org/markup-compatibility/2006">
              <mc:Choice xmlns:v="urn:schemas-microsoft-com:vml" Requires="v">
                <p:oleObj spid="_x0000_s21834" name="Equation" r:id="rId9" imgW="139680" imgH="190440" progId="Equation.DSMT4">
                  <p:embed/>
                </p:oleObj>
              </mc:Choice>
              <mc:Fallback>
                <p:oleObj name="Equation" r:id="rId9" imgW="139680" imgH="190440" progId="Equation.DSMT4">
                  <p:embed/>
                  <p:pic>
                    <p:nvPicPr>
                      <p:cNvPr id="165" name="Object 164"/>
                      <p:cNvPicPr/>
                      <p:nvPr/>
                    </p:nvPicPr>
                    <p:blipFill>
                      <a:blip r:embed="rId4"/>
                      <a:stretch>
                        <a:fillRect/>
                      </a:stretch>
                    </p:blipFill>
                    <p:spPr>
                      <a:xfrm>
                        <a:off x="1306893" y="5437541"/>
                        <a:ext cx="139700" cy="1905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5" name="Rectangle 94"/>
              <p:cNvSpPr/>
              <p:nvPr/>
            </p:nvSpPr>
            <p:spPr>
              <a:xfrm>
                <a:off x="2555505" y="6625119"/>
                <a:ext cx="3693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𝑣</m:t>
                      </m:r>
                    </m:oMath>
                  </m:oMathPara>
                </a14:m>
                <a:endParaRPr lang="en-US" dirty="0"/>
              </a:p>
            </p:txBody>
          </p:sp>
        </mc:Choice>
        <mc:Fallback xmlns="">
          <p:sp>
            <p:nvSpPr>
              <p:cNvPr id="95" name="Rectangle 94"/>
              <p:cNvSpPr>
                <a:spLocks noRot="1" noChangeAspect="1" noMove="1" noResize="1" noEditPoints="1" noAdjustHandles="1" noChangeArrowheads="1" noChangeShapeType="1" noTextEdit="1"/>
              </p:cNvSpPr>
              <p:nvPr/>
            </p:nvSpPr>
            <p:spPr>
              <a:xfrm>
                <a:off x="2555505" y="6625119"/>
                <a:ext cx="369332" cy="369332"/>
              </a:xfrm>
              <a:prstGeom prst="rect">
                <a:avLst/>
              </a:prstGeom>
              <a:blipFill>
                <a:blip r:embed="rId10"/>
                <a:stretch>
                  <a:fillRect/>
                </a:stretch>
              </a:blipFill>
            </p:spPr>
            <p:txBody>
              <a:bodyPr/>
              <a:lstStyle/>
              <a:p>
                <a:r>
                  <a:rPr lang="en-US">
                    <a:noFill/>
                  </a:rPr>
                  <a:t> </a:t>
                </a:r>
              </a:p>
            </p:txBody>
          </p:sp>
        </mc:Fallback>
      </mc:AlternateContent>
      <p:cxnSp>
        <p:nvCxnSpPr>
          <p:cNvPr id="96" name="Straight Connector 95"/>
          <p:cNvCxnSpPr/>
          <p:nvPr/>
        </p:nvCxnSpPr>
        <p:spPr>
          <a:xfrm flipV="1">
            <a:off x="1568669" y="5659832"/>
            <a:ext cx="1001111" cy="9932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09193" y="5912068"/>
            <a:ext cx="1585242" cy="338554"/>
          </a:xfrm>
          <a:prstGeom prst="rect">
            <a:avLst/>
          </a:prstGeom>
          <a:noFill/>
        </p:spPr>
        <p:txBody>
          <a:bodyPr wrap="none" rtlCol="0">
            <a:spAutoFit/>
          </a:bodyPr>
          <a:lstStyle/>
          <a:p>
            <a:r>
              <a:rPr lang="en-AU" sz="1600" dirty="0"/>
              <a:t>constant:  </a:t>
            </a:r>
            <a:r>
              <a:rPr lang="en-AU" sz="1600" i="1" dirty="0">
                <a:latin typeface="Times New Roman" panose="02020603050405020304" pitchFamily="18" charset="0"/>
                <a:cs typeface="Times New Roman" panose="02020603050405020304" pitchFamily="18" charset="0"/>
              </a:rPr>
              <a:t>A, q, n</a:t>
            </a:r>
            <a:endParaRPr 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0682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2"/>
          <a:stretch>
            <a:fillRect/>
          </a:stretch>
        </p:blipFill>
        <p:spPr>
          <a:xfrm>
            <a:off x="3019096" y="3484179"/>
            <a:ext cx="2519746" cy="1529256"/>
          </a:xfrm>
          <a:prstGeom prst="rect">
            <a:avLst/>
          </a:prstGeom>
        </p:spPr>
      </p:pic>
      <p:cxnSp>
        <p:nvCxnSpPr>
          <p:cNvPr id="5" name="Straight Connector 4"/>
          <p:cNvCxnSpPr/>
          <p:nvPr/>
        </p:nvCxnSpPr>
        <p:spPr>
          <a:xfrm>
            <a:off x="646386" y="1079940"/>
            <a:ext cx="0" cy="1474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03182" y="2237392"/>
            <a:ext cx="2318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24958" y="2254471"/>
            <a:ext cx="248786" cy="369332"/>
          </a:xfrm>
          <a:prstGeom prst="rect">
            <a:avLst/>
          </a:prstGeom>
          <a:noFill/>
        </p:spPr>
        <p:txBody>
          <a:bodyPr wrap="none" rtlCol="0">
            <a:spAutoFit/>
          </a:bodyPr>
          <a:lstStyle/>
          <a:p>
            <a:r>
              <a:rPr lang="en-AU" i="1" dirty="0">
                <a:latin typeface="Times New Roman" panose="02020603050405020304" pitchFamily="18" charset="0"/>
                <a:cs typeface="Times New Roman" panose="02020603050405020304" pitchFamily="18" charset="0"/>
              </a:rPr>
              <a:t>t</a:t>
            </a:r>
            <a:endParaRPr lang="en-US" i="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310054" y="1027388"/>
            <a:ext cx="261610" cy="369332"/>
          </a:xfrm>
          <a:prstGeom prst="rect">
            <a:avLst/>
          </a:prstGeom>
          <a:noFill/>
        </p:spPr>
        <p:txBody>
          <a:bodyPr wrap="none" rtlCol="0">
            <a:spAutoFit/>
          </a:bodyPr>
          <a:lstStyle/>
          <a:p>
            <a:r>
              <a:rPr lang="en-AU" i="1" dirty="0">
                <a:latin typeface="Times New Roman" panose="02020603050405020304" pitchFamily="18" charset="0"/>
                <a:cs typeface="Times New Roman" panose="02020603050405020304" pitchFamily="18" charset="0"/>
              </a:rPr>
              <a:t>I</a:t>
            </a:r>
            <a:endParaRPr lang="en-US" i="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244365" y="2049520"/>
            <a:ext cx="301686" cy="369332"/>
          </a:xfrm>
          <a:prstGeom prst="rect">
            <a:avLst/>
          </a:prstGeom>
          <a:noFill/>
        </p:spPr>
        <p:txBody>
          <a:bodyPr wrap="none" rtlCol="0">
            <a:spAutoFit/>
          </a:bodyPr>
          <a:lstStyle/>
          <a:p>
            <a:r>
              <a:rPr lang="en-AU" dirty="0"/>
              <a:t>0</a:t>
            </a:r>
            <a:endParaRPr lang="en-US" dirty="0"/>
          </a:p>
        </p:txBody>
      </p:sp>
      <p:cxnSp>
        <p:nvCxnSpPr>
          <p:cNvPr id="21" name="Straight Connector 20"/>
          <p:cNvCxnSpPr/>
          <p:nvPr/>
        </p:nvCxnSpPr>
        <p:spPr>
          <a:xfrm>
            <a:off x="3292365" y="1116727"/>
            <a:ext cx="0" cy="1474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149161" y="2274179"/>
            <a:ext cx="2318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270937" y="2291258"/>
            <a:ext cx="248786" cy="369332"/>
          </a:xfrm>
          <a:prstGeom prst="rect">
            <a:avLst/>
          </a:prstGeom>
          <a:noFill/>
        </p:spPr>
        <p:txBody>
          <a:bodyPr wrap="none" rtlCol="0">
            <a:spAutoFit/>
          </a:bodyPr>
          <a:lstStyle/>
          <a:p>
            <a:r>
              <a:rPr lang="en-AU" i="1" dirty="0">
                <a:latin typeface="Times New Roman" panose="02020603050405020304" pitchFamily="18" charset="0"/>
                <a:cs typeface="Times New Roman" panose="02020603050405020304" pitchFamily="18" charset="0"/>
              </a:rPr>
              <a:t>t</a:t>
            </a:r>
            <a:endParaRPr lang="en-US" i="1"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2956033" y="1064175"/>
            <a:ext cx="261610" cy="369332"/>
          </a:xfrm>
          <a:prstGeom prst="rect">
            <a:avLst/>
          </a:prstGeom>
          <a:noFill/>
        </p:spPr>
        <p:txBody>
          <a:bodyPr wrap="none" rtlCol="0">
            <a:spAutoFit/>
          </a:bodyPr>
          <a:lstStyle/>
          <a:p>
            <a:r>
              <a:rPr lang="en-AU" i="1" dirty="0">
                <a:latin typeface="Times New Roman" panose="02020603050405020304" pitchFamily="18" charset="0"/>
                <a:cs typeface="Times New Roman" panose="02020603050405020304" pitchFamily="18" charset="0"/>
              </a:rPr>
              <a:t>I</a:t>
            </a:r>
            <a:endParaRPr lang="en-US" i="1"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2890344" y="2086307"/>
            <a:ext cx="301686" cy="369332"/>
          </a:xfrm>
          <a:prstGeom prst="rect">
            <a:avLst/>
          </a:prstGeom>
          <a:noFill/>
        </p:spPr>
        <p:txBody>
          <a:bodyPr wrap="none" rtlCol="0">
            <a:spAutoFit/>
          </a:bodyPr>
          <a:lstStyle/>
          <a:p>
            <a:r>
              <a:rPr lang="en-AU" dirty="0"/>
              <a:t>0</a:t>
            </a:r>
            <a:endParaRPr lang="en-US" dirty="0"/>
          </a:p>
        </p:txBody>
      </p:sp>
      <p:sp>
        <p:nvSpPr>
          <p:cNvPr id="32" name="Freeform: Shape 31"/>
          <p:cNvSpPr/>
          <p:nvPr/>
        </p:nvSpPr>
        <p:spPr>
          <a:xfrm>
            <a:off x="638503" y="1544856"/>
            <a:ext cx="2144111" cy="450284"/>
          </a:xfrm>
          <a:custGeom>
            <a:avLst/>
            <a:gdLst>
              <a:gd name="connsiteX0" fmla="*/ 0 w 2144111"/>
              <a:gd name="connsiteY0" fmla="*/ 354891 h 450284"/>
              <a:gd name="connsiteX1" fmla="*/ 299545 w 2144111"/>
              <a:gd name="connsiteY1" fmla="*/ 167 h 450284"/>
              <a:gd name="connsiteX2" fmla="*/ 654269 w 2144111"/>
              <a:gd name="connsiteY2" fmla="*/ 307594 h 450284"/>
              <a:gd name="connsiteX3" fmla="*/ 1150883 w 2144111"/>
              <a:gd name="connsiteY3" fmla="*/ 260298 h 450284"/>
              <a:gd name="connsiteX4" fmla="*/ 1679028 w 2144111"/>
              <a:gd name="connsiteY4" fmla="*/ 449484 h 450284"/>
              <a:gd name="connsiteX5" fmla="*/ 2144111 w 2144111"/>
              <a:gd name="connsiteY5" fmla="*/ 315477 h 4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4111" h="450284">
                <a:moveTo>
                  <a:pt x="0" y="354891"/>
                </a:moveTo>
                <a:cubicBezTo>
                  <a:pt x="95250" y="181470"/>
                  <a:pt x="190500" y="8050"/>
                  <a:pt x="299545" y="167"/>
                </a:cubicBezTo>
                <a:cubicBezTo>
                  <a:pt x="408590" y="-7716"/>
                  <a:pt x="512379" y="264239"/>
                  <a:pt x="654269" y="307594"/>
                </a:cubicBezTo>
                <a:cubicBezTo>
                  <a:pt x="796159" y="350949"/>
                  <a:pt x="980090" y="236650"/>
                  <a:pt x="1150883" y="260298"/>
                </a:cubicBezTo>
                <a:cubicBezTo>
                  <a:pt x="1321676" y="283946"/>
                  <a:pt x="1513490" y="440288"/>
                  <a:pt x="1679028" y="449484"/>
                </a:cubicBezTo>
                <a:cubicBezTo>
                  <a:pt x="1844566" y="458680"/>
                  <a:pt x="1994338" y="387078"/>
                  <a:pt x="2144111" y="315477"/>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287110" y="1805154"/>
            <a:ext cx="199433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344918" y="3463160"/>
            <a:ext cx="0" cy="1474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264777" y="4218591"/>
            <a:ext cx="2318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347139" y="4188373"/>
            <a:ext cx="248786" cy="369332"/>
          </a:xfrm>
          <a:prstGeom prst="rect">
            <a:avLst/>
          </a:prstGeom>
          <a:noFill/>
        </p:spPr>
        <p:txBody>
          <a:bodyPr wrap="none" rtlCol="0">
            <a:spAutoFit/>
          </a:bodyPr>
          <a:lstStyle/>
          <a:p>
            <a:r>
              <a:rPr lang="en-AU" i="1" dirty="0">
                <a:latin typeface="Times New Roman" panose="02020603050405020304" pitchFamily="18" charset="0"/>
                <a:cs typeface="Times New Roman" panose="02020603050405020304" pitchFamily="18" charset="0"/>
              </a:rPr>
              <a:t>t</a:t>
            </a:r>
            <a:endParaRPr lang="en-US" i="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2882462" y="3276601"/>
            <a:ext cx="261610" cy="369332"/>
          </a:xfrm>
          <a:prstGeom prst="rect">
            <a:avLst/>
          </a:prstGeom>
          <a:noFill/>
        </p:spPr>
        <p:txBody>
          <a:bodyPr wrap="none" rtlCol="0">
            <a:spAutoFit/>
          </a:bodyPr>
          <a:lstStyle/>
          <a:p>
            <a:r>
              <a:rPr lang="en-AU" i="1" dirty="0">
                <a:latin typeface="Times New Roman" panose="02020603050405020304" pitchFamily="18" charset="0"/>
                <a:cs typeface="Times New Roman" panose="02020603050405020304" pitchFamily="18" charset="0"/>
              </a:rPr>
              <a:t>I</a:t>
            </a:r>
            <a:endParaRPr lang="en-US" i="1"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3005960" y="4046485"/>
            <a:ext cx="301686" cy="369332"/>
          </a:xfrm>
          <a:prstGeom prst="rect">
            <a:avLst/>
          </a:prstGeom>
          <a:noFill/>
        </p:spPr>
        <p:txBody>
          <a:bodyPr wrap="none" rtlCol="0">
            <a:spAutoFit/>
          </a:bodyPr>
          <a:lstStyle/>
          <a:p>
            <a:r>
              <a:rPr lang="en-AU" dirty="0"/>
              <a:t>0</a:t>
            </a:r>
            <a:endParaRPr lang="en-US" dirty="0"/>
          </a:p>
        </p:txBody>
      </p:sp>
      <p:sp>
        <p:nvSpPr>
          <p:cNvPr id="35" name="TextBox 34"/>
          <p:cNvSpPr txBox="1"/>
          <p:nvPr/>
        </p:nvSpPr>
        <p:spPr>
          <a:xfrm>
            <a:off x="3058510" y="3641835"/>
            <a:ext cx="300082" cy="369332"/>
          </a:xfrm>
          <a:prstGeom prst="rect">
            <a:avLst/>
          </a:prstGeom>
          <a:noFill/>
        </p:spPr>
        <p:txBody>
          <a:bodyPr wrap="none" rtlCol="0">
            <a:spAutoFit/>
          </a:bodyPr>
          <a:lstStyle/>
          <a:p>
            <a:r>
              <a:rPr lang="en-AU" dirty="0"/>
              <a:t>+</a:t>
            </a:r>
            <a:endParaRPr lang="en-US" dirty="0"/>
          </a:p>
        </p:txBody>
      </p:sp>
      <p:sp>
        <p:nvSpPr>
          <p:cNvPr id="36" name="TextBox 35"/>
          <p:cNvSpPr txBox="1"/>
          <p:nvPr/>
        </p:nvSpPr>
        <p:spPr>
          <a:xfrm>
            <a:off x="3097924" y="4256690"/>
            <a:ext cx="263214" cy="400110"/>
          </a:xfrm>
          <a:prstGeom prst="rect">
            <a:avLst/>
          </a:prstGeom>
          <a:noFill/>
        </p:spPr>
        <p:txBody>
          <a:bodyPr wrap="none" rtlCol="0">
            <a:spAutoFit/>
          </a:bodyPr>
          <a:lstStyle/>
          <a:p>
            <a:r>
              <a:rPr lang="en-AU" sz="2000" b="1" dirty="0"/>
              <a:t>-</a:t>
            </a:r>
            <a:endParaRPr lang="en-US" sz="2000" b="1" dirty="0"/>
          </a:p>
        </p:txBody>
      </p:sp>
      <p:cxnSp>
        <p:nvCxnSpPr>
          <p:cNvPr id="39" name="Straight Connector 38"/>
          <p:cNvCxnSpPr/>
          <p:nvPr/>
        </p:nvCxnSpPr>
        <p:spPr>
          <a:xfrm>
            <a:off x="706822" y="3434256"/>
            <a:ext cx="0" cy="1474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6681" y="4189687"/>
            <a:ext cx="2318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09043" y="4159469"/>
            <a:ext cx="248786" cy="369332"/>
          </a:xfrm>
          <a:prstGeom prst="rect">
            <a:avLst/>
          </a:prstGeom>
          <a:noFill/>
        </p:spPr>
        <p:txBody>
          <a:bodyPr wrap="none" rtlCol="0">
            <a:spAutoFit/>
          </a:bodyPr>
          <a:lstStyle/>
          <a:p>
            <a:r>
              <a:rPr lang="en-AU" i="1" dirty="0">
                <a:latin typeface="Times New Roman" panose="02020603050405020304" pitchFamily="18" charset="0"/>
                <a:cs typeface="Times New Roman" panose="02020603050405020304" pitchFamily="18" charset="0"/>
              </a:rPr>
              <a:t>t</a:t>
            </a:r>
            <a:endParaRPr lang="en-US" i="1"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244366" y="3247697"/>
            <a:ext cx="261610" cy="369332"/>
          </a:xfrm>
          <a:prstGeom prst="rect">
            <a:avLst/>
          </a:prstGeom>
          <a:noFill/>
        </p:spPr>
        <p:txBody>
          <a:bodyPr wrap="none" rtlCol="0">
            <a:spAutoFit/>
          </a:bodyPr>
          <a:lstStyle/>
          <a:p>
            <a:r>
              <a:rPr lang="en-AU" i="1" dirty="0">
                <a:latin typeface="Times New Roman" panose="02020603050405020304" pitchFamily="18" charset="0"/>
                <a:cs typeface="Times New Roman" panose="02020603050405020304" pitchFamily="18" charset="0"/>
              </a:rPr>
              <a:t>I</a:t>
            </a:r>
            <a:endParaRPr lang="en-US" i="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367864" y="4017581"/>
            <a:ext cx="301686" cy="369332"/>
          </a:xfrm>
          <a:prstGeom prst="rect">
            <a:avLst/>
          </a:prstGeom>
          <a:noFill/>
        </p:spPr>
        <p:txBody>
          <a:bodyPr wrap="none" rtlCol="0">
            <a:spAutoFit/>
          </a:bodyPr>
          <a:lstStyle/>
          <a:p>
            <a:r>
              <a:rPr lang="en-AU" dirty="0"/>
              <a:t>0</a:t>
            </a:r>
            <a:endParaRPr lang="en-US" dirty="0"/>
          </a:p>
        </p:txBody>
      </p:sp>
      <p:sp>
        <p:nvSpPr>
          <p:cNvPr id="44" name="TextBox 43"/>
          <p:cNvSpPr txBox="1"/>
          <p:nvPr/>
        </p:nvSpPr>
        <p:spPr>
          <a:xfrm>
            <a:off x="420414" y="3612931"/>
            <a:ext cx="300082" cy="369332"/>
          </a:xfrm>
          <a:prstGeom prst="rect">
            <a:avLst/>
          </a:prstGeom>
          <a:noFill/>
        </p:spPr>
        <p:txBody>
          <a:bodyPr wrap="none" rtlCol="0">
            <a:spAutoFit/>
          </a:bodyPr>
          <a:lstStyle/>
          <a:p>
            <a:r>
              <a:rPr lang="en-AU" dirty="0"/>
              <a:t>+</a:t>
            </a:r>
            <a:endParaRPr lang="en-US" dirty="0"/>
          </a:p>
        </p:txBody>
      </p:sp>
      <p:sp>
        <p:nvSpPr>
          <p:cNvPr id="45" name="TextBox 44"/>
          <p:cNvSpPr txBox="1"/>
          <p:nvPr/>
        </p:nvSpPr>
        <p:spPr>
          <a:xfrm>
            <a:off x="459828" y="4227786"/>
            <a:ext cx="263214" cy="400110"/>
          </a:xfrm>
          <a:prstGeom prst="rect">
            <a:avLst/>
          </a:prstGeom>
          <a:noFill/>
        </p:spPr>
        <p:txBody>
          <a:bodyPr wrap="none" rtlCol="0">
            <a:spAutoFit/>
          </a:bodyPr>
          <a:lstStyle/>
          <a:p>
            <a:r>
              <a:rPr lang="en-AU" sz="2000" b="1" dirty="0"/>
              <a:t>-</a:t>
            </a:r>
            <a:endParaRPr lang="en-US" sz="2000" b="1" dirty="0"/>
          </a:p>
        </p:txBody>
      </p:sp>
      <p:sp>
        <p:nvSpPr>
          <p:cNvPr id="46" name="TextBox 45"/>
          <p:cNvSpPr txBox="1"/>
          <p:nvPr/>
        </p:nvSpPr>
        <p:spPr>
          <a:xfrm>
            <a:off x="851338" y="1103587"/>
            <a:ext cx="1926168" cy="369332"/>
          </a:xfrm>
          <a:prstGeom prst="rect">
            <a:avLst/>
          </a:prstGeom>
          <a:noFill/>
        </p:spPr>
        <p:txBody>
          <a:bodyPr wrap="none" rtlCol="0">
            <a:spAutoFit/>
          </a:bodyPr>
          <a:lstStyle/>
          <a:p>
            <a:r>
              <a:rPr lang="en-AU" dirty="0"/>
              <a:t>varying DC current</a:t>
            </a:r>
            <a:endParaRPr lang="en-US" dirty="0"/>
          </a:p>
        </p:txBody>
      </p:sp>
      <p:sp>
        <p:nvSpPr>
          <p:cNvPr id="47" name="TextBox 46"/>
          <p:cNvSpPr txBox="1"/>
          <p:nvPr/>
        </p:nvSpPr>
        <p:spPr>
          <a:xfrm>
            <a:off x="3478924" y="1074683"/>
            <a:ext cx="2053639" cy="369332"/>
          </a:xfrm>
          <a:prstGeom prst="rect">
            <a:avLst/>
          </a:prstGeom>
          <a:noFill/>
        </p:spPr>
        <p:txBody>
          <a:bodyPr wrap="none" rtlCol="0">
            <a:spAutoFit/>
          </a:bodyPr>
          <a:lstStyle/>
          <a:p>
            <a:r>
              <a:rPr lang="en-AU" dirty="0"/>
              <a:t>constant DC current</a:t>
            </a:r>
            <a:endParaRPr lang="en-US" dirty="0"/>
          </a:p>
        </p:txBody>
      </p:sp>
      <p:sp>
        <p:nvSpPr>
          <p:cNvPr id="50" name="Freeform: Shape 49"/>
          <p:cNvSpPr/>
          <p:nvPr/>
        </p:nvSpPr>
        <p:spPr>
          <a:xfrm>
            <a:off x="709448" y="3649717"/>
            <a:ext cx="2073166" cy="1032642"/>
          </a:xfrm>
          <a:custGeom>
            <a:avLst/>
            <a:gdLst>
              <a:gd name="connsiteX0" fmla="*/ 0 w 2073166"/>
              <a:gd name="connsiteY0" fmla="*/ 0 h 1032642"/>
              <a:gd name="connsiteX1" fmla="*/ 567559 w 2073166"/>
              <a:gd name="connsiteY1" fmla="*/ 898635 h 1032642"/>
              <a:gd name="connsiteX2" fmla="*/ 1174531 w 2073166"/>
              <a:gd name="connsiteY2" fmla="*/ 134007 h 1032642"/>
              <a:gd name="connsiteX3" fmla="*/ 2073166 w 2073166"/>
              <a:gd name="connsiteY3" fmla="*/ 1032642 h 1032642"/>
            </a:gdLst>
            <a:ahLst/>
            <a:cxnLst>
              <a:cxn ang="0">
                <a:pos x="connsiteX0" y="connsiteY0"/>
              </a:cxn>
              <a:cxn ang="0">
                <a:pos x="connsiteX1" y="connsiteY1"/>
              </a:cxn>
              <a:cxn ang="0">
                <a:pos x="connsiteX2" y="connsiteY2"/>
              </a:cxn>
              <a:cxn ang="0">
                <a:pos x="connsiteX3" y="connsiteY3"/>
              </a:cxn>
            </a:cxnLst>
            <a:rect l="l" t="t" r="r" b="b"/>
            <a:pathLst>
              <a:path w="2073166" h="1032642">
                <a:moveTo>
                  <a:pt x="0" y="0"/>
                </a:moveTo>
                <a:cubicBezTo>
                  <a:pt x="185902" y="438150"/>
                  <a:pt x="371804" y="876301"/>
                  <a:pt x="567559" y="898635"/>
                </a:cubicBezTo>
                <a:cubicBezTo>
                  <a:pt x="763314" y="920969"/>
                  <a:pt x="923597" y="111673"/>
                  <a:pt x="1174531" y="134007"/>
                </a:cubicBezTo>
                <a:cubicBezTo>
                  <a:pt x="1425465" y="156341"/>
                  <a:pt x="1749315" y="594491"/>
                  <a:pt x="2073166" y="1032642"/>
                </a:cubicBez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090449" y="3139965"/>
            <a:ext cx="1134926" cy="369332"/>
          </a:xfrm>
          <a:prstGeom prst="rect">
            <a:avLst/>
          </a:prstGeom>
          <a:noFill/>
        </p:spPr>
        <p:txBody>
          <a:bodyPr wrap="none" rtlCol="0">
            <a:spAutoFit/>
          </a:bodyPr>
          <a:lstStyle/>
          <a:p>
            <a:r>
              <a:rPr lang="en-AU" dirty="0"/>
              <a:t>ac current</a:t>
            </a:r>
            <a:endParaRPr lang="en-US" dirty="0"/>
          </a:p>
        </p:txBody>
      </p:sp>
      <p:sp>
        <p:nvSpPr>
          <p:cNvPr id="52" name="TextBox 51"/>
          <p:cNvSpPr txBox="1"/>
          <p:nvPr/>
        </p:nvSpPr>
        <p:spPr>
          <a:xfrm>
            <a:off x="3702270" y="2827281"/>
            <a:ext cx="1134926" cy="646331"/>
          </a:xfrm>
          <a:prstGeom prst="rect">
            <a:avLst/>
          </a:prstGeom>
          <a:noFill/>
        </p:spPr>
        <p:txBody>
          <a:bodyPr wrap="none" rtlCol="0">
            <a:spAutoFit/>
          </a:bodyPr>
          <a:lstStyle/>
          <a:p>
            <a:r>
              <a:rPr lang="en-AU" dirty="0"/>
              <a:t>sinusoidal</a:t>
            </a:r>
          </a:p>
          <a:p>
            <a:r>
              <a:rPr lang="en-AU" dirty="0"/>
              <a:t>ac current</a:t>
            </a:r>
            <a:endParaRPr lang="en-US" dirty="0"/>
          </a:p>
        </p:txBody>
      </p:sp>
    </p:spTree>
    <p:extLst>
      <p:ext uri="{BB962C8B-B14F-4D97-AF65-F5344CB8AC3E}">
        <p14:creationId xmlns:p14="http://schemas.microsoft.com/office/powerpoint/2010/main" val="3577222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mages ancient egyptian pyram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90" y="725212"/>
            <a:ext cx="2494152" cy="1726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mages ancient egyptian pyrami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483" y="670302"/>
            <a:ext cx="2788800" cy="18333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mages ancient gree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16" y="2601398"/>
            <a:ext cx="2517008" cy="15685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mages ancient gree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083" y="2600982"/>
            <a:ext cx="2746949" cy="15768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mages medieval engla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153" y="4311869"/>
            <a:ext cx="2531554" cy="20652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images medieval englan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6522" y="4698123"/>
            <a:ext cx="2812619" cy="128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86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658500" y="633002"/>
            <a:ext cx="2350293" cy="1058671"/>
            <a:chOff x="704686" y="719713"/>
            <a:chExt cx="2350293" cy="1058671"/>
          </a:xfrm>
        </p:grpSpPr>
        <p:cxnSp>
          <p:nvCxnSpPr>
            <p:cNvPr id="5" name="Straight Arrow Connector 4"/>
            <p:cNvCxnSpPr/>
            <p:nvPr/>
          </p:nvCxnSpPr>
          <p:spPr>
            <a:xfrm>
              <a:off x="704686" y="719713"/>
              <a:ext cx="0" cy="1056289"/>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40442" y="722095"/>
              <a:ext cx="0" cy="1056289"/>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376199" y="719713"/>
              <a:ext cx="335756" cy="1058671"/>
              <a:chOff x="1383342" y="719713"/>
              <a:chExt cx="335756" cy="1058671"/>
            </a:xfrm>
          </p:grpSpPr>
          <p:cxnSp>
            <p:nvCxnSpPr>
              <p:cNvPr id="13" name="Straight Arrow Connector 12"/>
              <p:cNvCxnSpPr/>
              <p:nvPr/>
            </p:nvCxnSpPr>
            <p:spPr>
              <a:xfrm>
                <a:off x="1383342" y="719713"/>
                <a:ext cx="0" cy="1056289"/>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719098" y="722095"/>
                <a:ext cx="0" cy="1056289"/>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2047710" y="719713"/>
              <a:ext cx="1007269" cy="1058671"/>
              <a:chOff x="857086" y="872113"/>
              <a:chExt cx="1007269" cy="1058671"/>
            </a:xfrm>
          </p:grpSpPr>
          <p:cxnSp>
            <p:nvCxnSpPr>
              <p:cNvPr id="16" name="Straight Arrow Connector 15"/>
              <p:cNvCxnSpPr/>
              <p:nvPr/>
            </p:nvCxnSpPr>
            <p:spPr>
              <a:xfrm>
                <a:off x="857086" y="872113"/>
                <a:ext cx="0" cy="1056289"/>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92842" y="874495"/>
                <a:ext cx="0" cy="1056289"/>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528599" y="872113"/>
                <a:ext cx="335756" cy="1058671"/>
                <a:chOff x="1383342" y="719713"/>
                <a:chExt cx="335756" cy="1058671"/>
              </a:xfrm>
            </p:grpSpPr>
            <p:cxnSp>
              <p:nvCxnSpPr>
                <p:cNvPr id="19" name="Straight Arrow Connector 18"/>
                <p:cNvCxnSpPr/>
                <p:nvPr/>
              </p:nvCxnSpPr>
              <p:spPr>
                <a:xfrm>
                  <a:off x="1383342" y="719713"/>
                  <a:ext cx="0" cy="1056289"/>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19098" y="722095"/>
                  <a:ext cx="0" cy="1056289"/>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aphicFrame>
        <p:nvGraphicFramePr>
          <p:cNvPr id="22" name="Object 21"/>
          <p:cNvGraphicFramePr>
            <a:graphicFrameLocks noChangeAspect="1"/>
          </p:cNvGraphicFramePr>
          <p:nvPr>
            <p:extLst>
              <p:ext uri="{D42A27DB-BD31-4B8C-83A1-F6EECF244321}">
                <p14:modId xmlns:p14="http://schemas.microsoft.com/office/powerpoint/2010/main" val="1207286615"/>
              </p:ext>
            </p:extLst>
          </p:nvPr>
        </p:nvGraphicFramePr>
        <p:xfrm>
          <a:off x="4058307" y="165647"/>
          <a:ext cx="419100" cy="292100"/>
        </p:xfrm>
        <a:graphic>
          <a:graphicData uri="http://schemas.openxmlformats.org/presentationml/2006/ole">
            <mc:AlternateContent xmlns:mc="http://schemas.openxmlformats.org/markup-compatibility/2006">
              <mc:Choice xmlns:v="urn:schemas-microsoft-com:vml" Requires="v">
                <p:oleObj spid="_x0000_s23115" name="Equation" r:id="rId3" imgW="419040" imgH="291960" progId="Equation.DSMT4">
                  <p:embed/>
                </p:oleObj>
              </mc:Choice>
              <mc:Fallback>
                <p:oleObj name="Equation" r:id="rId3" imgW="419040" imgH="291960" progId="Equation.DSMT4">
                  <p:embed/>
                  <p:pic>
                    <p:nvPicPr>
                      <p:cNvPr id="0" name=""/>
                      <p:cNvPicPr/>
                      <p:nvPr/>
                    </p:nvPicPr>
                    <p:blipFill>
                      <a:blip r:embed="rId4"/>
                      <a:stretch>
                        <a:fillRect/>
                      </a:stretch>
                    </p:blipFill>
                    <p:spPr>
                      <a:xfrm>
                        <a:off x="4058307" y="165647"/>
                        <a:ext cx="419100" cy="292100"/>
                      </a:xfrm>
                      <a:prstGeom prst="rect">
                        <a:avLst/>
                      </a:prstGeom>
                    </p:spPr>
                  </p:pic>
                </p:oleObj>
              </mc:Fallback>
            </mc:AlternateContent>
          </a:graphicData>
        </a:graphic>
      </p:graphicFrame>
      <p:sp>
        <p:nvSpPr>
          <p:cNvPr id="23" name="TextBox 22"/>
          <p:cNvSpPr txBox="1"/>
          <p:nvPr/>
        </p:nvSpPr>
        <p:spPr>
          <a:xfrm>
            <a:off x="1679028" y="141889"/>
            <a:ext cx="2343590" cy="338554"/>
          </a:xfrm>
          <a:prstGeom prst="rect">
            <a:avLst/>
          </a:prstGeom>
          <a:noFill/>
        </p:spPr>
        <p:txBody>
          <a:bodyPr wrap="none" rtlCol="0">
            <a:spAutoFit/>
          </a:bodyPr>
          <a:lstStyle/>
          <a:p>
            <a:r>
              <a:rPr lang="en-AU" sz="1600" dirty="0"/>
              <a:t>uniform gravitational field</a:t>
            </a:r>
            <a:endParaRPr lang="en-US" sz="1600" dirty="0"/>
          </a:p>
        </p:txBody>
      </p:sp>
      <p:grpSp>
        <p:nvGrpSpPr>
          <p:cNvPr id="32" name="Group 31"/>
          <p:cNvGrpSpPr/>
          <p:nvPr/>
        </p:nvGrpSpPr>
        <p:grpSpPr>
          <a:xfrm>
            <a:off x="243763" y="725213"/>
            <a:ext cx="1072657" cy="1102430"/>
            <a:chOff x="62460" y="1907627"/>
            <a:chExt cx="1072657" cy="1102430"/>
          </a:xfrm>
        </p:grpSpPr>
        <p:cxnSp>
          <p:nvCxnSpPr>
            <p:cNvPr id="25" name="Straight Arrow Connector 24"/>
            <p:cNvCxnSpPr/>
            <p:nvPr/>
          </p:nvCxnSpPr>
          <p:spPr>
            <a:xfrm>
              <a:off x="189189" y="2672255"/>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74580" y="1907627"/>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91662" y="2664372"/>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75897" y="2276806"/>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11924" y="2640725"/>
              <a:ext cx="304892" cy="369332"/>
            </a:xfrm>
            <a:prstGeom prst="rect">
              <a:avLst/>
            </a:prstGeom>
            <a:noFill/>
          </p:spPr>
          <p:txBody>
            <a:bodyPr wrap="none" rtlCol="0">
              <a:spAutoFit/>
            </a:bodyPr>
            <a:lstStyle/>
            <a:p>
              <a:r>
                <a:rPr lang="en-AU" dirty="0"/>
                <a:t>X</a:t>
              </a:r>
              <a:endParaRPr lang="en-US" dirty="0"/>
            </a:p>
          </p:txBody>
        </p:sp>
        <p:graphicFrame>
          <p:nvGraphicFramePr>
            <p:cNvPr id="30" name="Object 29"/>
            <p:cNvGraphicFramePr>
              <a:graphicFrameLocks noChangeAspect="1"/>
            </p:cNvGraphicFramePr>
            <p:nvPr>
              <p:extLst>
                <p:ext uri="{D42A27DB-BD31-4B8C-83A1-F6EECF244321}">
                  <p14:modId xmlns:p14="http://schemas.microsoft.com/office/powerpoint/2010/main" val="3138906790"/>
                </p:ext>
              </p:extLst>
            </p:nvPr>
          </p:nvGraphicFramePr>
          <p:xfrm>
            <a:off x="459272" y="2699351"/>
            <a:ext cx="127000" cy="254000"/>
          </p:xfrm>
          <a:graphic>
            <a:graphicData uri="http://schemas.openxmlformats.org/presentationml/2006/ole">
              <mc:AlternateContent xmlns:mc="http://schemas.openxmlformats.org/markup-compatibility/2006">
                <mc:Choice xmlns:v="urn:schemas-microsoft-com:vml" Requires="v">
                  <p:oleObj spid="_x0000_s23116" name="Equation" r:id="rId5" imgW="126720" imgH="253800" progId="Equation.DSMT4">
                    <p:embed/>
                  </p:oleObj>
                </mc:Choice>
                <mc:Fallback>
                  <p:oleObj name="Equation" r:id="rId5" imgW="126720" imgH="253800" progId="Equation.DSMT4">
                    <p:embed/>
                    <p:pic>
                      <p:nvPicPr>
                        <p:cNvPr id="70" name="Object 69"/>
                        <p:cNvPicPr/>
                        <p:nvPr/>
                      </p:nvPicPr>
                      <p:blipFill>
                        <a:blip r:embed="rId6"/>
                        <a:stretch>
                          <a:fillRect/>
                        </a:stretch>
                      </p:blipFill>
                      <p:spPr>
                        <a:xfrm>
                          <a:off x="459272" y="2699351"/>
                          <a:ext cx="127000" cy="2540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565667397"/>
                </p:ext>
              </p:extLst>
            </p:nvPr>
          </p:nvGraphicFramePr>
          <p:xfrm>
            <a:off x="62460" y="2280307"/>
            <a:ext cx="152400" cy="292100"/>
          </p:xfrm>
          <a:graphic>
            <a:graphicData uri="http://schemas.openxmlformats.org/presentationml/2006/ole">
              <mc:AlternateContent xmlns:mc="http://schemas.openxmlformats.org/markup-compatibility/2006">
                <mc:Choice xmlns:v="urn:schemas-microsoft-com:vml" Requires="v">
                  <p:oleObj spid="_x0000_s23117" name="Equation" r:id="rId7" imgW="152280" imgH="291960" progId="Equation.DSMT4">
                    <p:embed/>
                  </p:oleObj>
                </mc:Choice>
                <mc:Fallback>
                  <p:oleObj name="Equation" r:id="rId7" imgW="152280" imgH="291960" progId="Equation.DSMT4">
                    <p:embed/>
                    <p:pic>
                      <p:nvPicPr>
                        <p:cNvPr id="71" name="Object 70"/>
                        <p:cNvPicPr/>
                        <p:nvPr/>
                      </p:nvPicPr>
                      <p:blipFill>
                        <a:blip r:embed="rId8"/>
                        <a:stretch>
                          <a:fillRect/>
                        </a:stretch>
                      </p:blipFill>
                      <p:spPr>
                        <a:xfrm>
                          <a:off x="62460" y="2280307"/>
                          <a:ext cx="152400" cy="292100"/>
                        </a:xfrm>
                        <a:prstGeom prst="rect">
                          <a:avLst/>
                        </a:prstGeom>
                      </p:spPr>
                    </p:pic>
                  </p:oleObj>
                </mc:Fallback>
              </mc:AlternateContent>
            </a:graphicData>
          </a:graphic>
        </p:graphicFrame>
      </p:grpSp>
      <p:sp>
        <p:nvSpPr>
          <p:cNvPr id="34" name="Oval 33"/>
          <p:cNvSpPr/>
          <p:nvPr/>
        </p:nvSpPr>
        <p:spPr>
          <a:xfrm>
            <a:off x="2711669" y="1119352"/>
            <a:ext cx="204952" cy="20495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2822028" y="1316421"/>
            <a:ext cx="0" cy="4887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2728708027"/>
              </p:ext>
            </p:extLst>
          </p:nvPr>
        </p:nvGraphicFramePr>
        <p:xfrm>
          <a:off x="2317750" y="1814513"/>
          <a:ext cx="1028700" cy="304800"/>
        </p:xfrm>
        <a:graphic>
          <a:graphicData uri="http://schemas.openxmlformats.org/presentationml/2006/ole">
            <mc:AlternateContent xmlns:mc="http://schemas.openxmlformats.org/markup-compatibility/2006">
              <mc:Choice xmlns:v="urn:schemas-microsoft-com:vml" Requires="v">
                <p:oleObj spid="_x0000_s23118" name="Equation" r:id="rId9" imgW="1028520" imgH="304560" progId="Equation.DSMT4">
                  <p:embed/>
                </p:oleObj>
              </mc:Choice>
              <mc:Fallback>
                <p:oleObj name="Equation" r:id="rId9" imgW="1028520" imgH="304560" progId="Equation.DSMT4">
                  <p:embed/>
                  <p:pic>
                    <p:nvPicPr>
                      <p:cNvPr id="0" name=""/>
                      <p:cNvPicPr/>
                      <p:nvPr/>
                    </p:nvPicPr>
                    <p:blipFill>
                      <a:blip r:embed="rId10"/>
                      <a:stretch>
                        <a:fillRect/>
                      </a:stretch>
                    </p:blipFill>
                    <p:spPr>
                      <a:xfrm>
                        <a:off x="2317750" y="1814513"/>
                        <a:ext cx="1028700" cy="304800"/>
                      </a:xfrm>
                      <a:prstGeom prst="rect">
                        <a:avLst/>
                      </a:prstGeom>
                    </p:spPr>
                  </p:pic>
                </p:oleObj>
              </mc:Fallback>
            </mc:AlternateContent>
          </a:graphicData>
        </a:graphic>
      </p:graphicFrame>
      <p:grpSp>
        <p:nvGrpSpPr>
          <p:cNvPr id="39" name="Group 38"/>
          <p:cNvGrpSpPr/>
          <p:nvPr/>
        </p:nvGrpSpPr>
        <p:grpSpPr>
          <a:xfrm>
            <a:off x="1653244" y="2811271"/>
            <a:ext cx="2350293" cy="1058671"/>
            <a:chOff x="704686" y="719713"/>
            <a:chExt cx="2350293" cy="1058671"/>
          </a:xfrm>
        </p:grpSpPr>
        <p:cxnSp>
          <p:nvCxnSpPr>
            <p:cNvPr id="40" name="Straight Arrow Connector 39"/>
            <p:cNvCxnSpPr/>
            <p:nvPr/>
          </p:nvCxnSpPr>
          <p:spPr>
            <a:xfrm>
              <a:off x="704686" y="719713"/>
              <a:ext cx="0" cy="105628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40442" y="722095"/>
              <a:ext cx="0" cy="105628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1376199" y="719713"/>
              <a:ext cx="335756" cy="1058671"/>
              <a:chOff x="1383342" y="719713"/>
              <a:chExt cx="335756" cy="1058671"/>
            </a:xfrm>
          </p:grpSpPr>
          <p:cxnSp>
            <p:nvCxnSpPr>
              <p:cNvPr id="49" name="Straight Arrow Connector 48"/>
              <p:cNvCxnSpPr/>
              <p:nvPr/>
            </p:nvCxnSpPr>
            <p:spPr>
              <a:xfrm>
                <a:off x="1383342" y="719713"/>
                <a:ext cx="0" cy="105628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719098" y="722095"/>
                <a:ext cx="0" cy="105628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2047710" y="719713"/>
              <a:ext cx="1007269" cy="1058671"/>
              <a:chOff x="857086" y="872113"/>
              <a:chExt cx="1007269" cy="1058671"/>
            </a:xfrm>
          </p:grpSpPr>
          <p:cxnSp>
            <p:nvCxnSpPr>
              <p:cNvPr id="44" name="Straight Arrow Connector 43"/>
              <p:cNvCxnSpPr/>
              <p:nvPr/>
            </p:nvCxnSpPr>
            <p:spPr>
              <a:xfrm>
                <a:off x="857086" y="872113"/>
                <a:ext cx="0" cy="105628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192842" y="874495"/>
                <a:ext cx="0" cy="105628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1528599" y="872113"/>
                <a:ext cx="335756" cy="1058671"/>
                <a:chOff x="1383342" y="719713"/>
                <a:chExt cx="335756" cy="1058671"/>
              </a:xfrm>
            </p:grpSpPr>
            <p:cxnSp>
              <p:nvCxnSpPr>
                <p:cNvPr id="47" name="Straight Arrow Connector 46"/>
                <p:cNvCxnSpPr/>
                <p:nvPr/>
              </p:nvCxnSpPr>
              <p:spPr>
                <a:xfrm>
                  <a:off x="1383342" y="719713"/>
                  <a:ext cx="0" cy="105628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719098" y="722095"/>
                  <a:ext cx="0" cy="105628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51" name="TextBox 50"/>
          <p:cNvSpPr txBox="1"/>
          <p:nvPr/>
        </p:nvSpPr>
        <p:spPr>
          <a:xfrm>
            <a:off x="1721070" y="2391102"/>
            <a:ext cx="2012602" cy="338554"/>
          </a:xfrm>
          <a:prstGeom prst="rect">
            <a:avLst/>
          </a:prstGeom>
          <a:noFill/>
        </p:spPr>
        <p:txBody>
          <a:bodyPr wrap="none" rtlCol="0">
            <a:spAutoFit/>
          </a:bodyPr>
          <a:lstStyle/>
          <a:p>
            <a:r>
              <a:rPr lang="en-AU" sz="1600" dirty="0"/>
              <a:t>uniform electric field </a:t>
            </a:r>
            <a:endParaRPr lang="en-US" sz="1600" dirty="0"/>
          </a:p>
        </p:txBody>
      </p:sp>
      <p:graphicFrame>
        <p:nvGraphicFramePr>
          <p:cNvPr id="52" name="Object 51"/>
          <p:cNvGraphicFramePr>
            <a:graphicFrameLocks noChangeAspect="1"/>
          </p:cNvGraphicFramePr>
          <p:nvPr>
            <p:extLst>
              <p:ext uri="{D42A27DB-BD31-4B8C-83A1-F6EECF244321}">
                <p14:modId xmlns:p14="http://schemas.microsoft.com/office/powerpoint/2010/main" val="2702646009"/>
              </p:ext>
            </p:extLst>
          </p:nvPr>
        </p:nvGraphicFramePr>
        <p:xfrm>
          <a:off x="3592239" y="2404406"/>
          <a:ext cx="482600" cy="292100"/>
        </p:xfrm>
        <a:graphic>
          <a:graphicData uri="http://schemas.openxmlformats.org/presentationml/2006/ole">
            <mc:AlternateContent xmlns:mc="http://schemas.openxmlformats.org/markup-compatibility/2006">
              <mc:Choice xmlns:v="urn:schemas-microsoft-com:vml" Requires="v">
                <p:oleObj spid="_x0000_s23119" name="Equation" r:id="rId11" imgW="482400" imgH="291960" progId="Equation.DSMT4">
                  <p:embed/>
                </p:oleObj>
              </mc:Choice>
              <mc:Fallback>
                <p:oleObj name="Equation" r:id="rId11" imgW="482400" imgH="291960" progId="Equation.DSMT4">
                  <p:embed/>
                  <p:pic>
                    <p:nvPicPr>
                      <p:cNvPr id="0" name=""/>
                      <p:cNvPicPr/>
                      <p:nvPr/>
                    </p:nvPicPr>
                    <p:blipFill>
                      <a:blip r:embed="rId12"/>
                      <a:stretch>
                        <a:fillRect/>
                      </a:stretch>
                    </p:blipFill>
                    <p:spPr>
                      <a:xfrm>
                        <a:off x="3592239" y="2404406"/>
                        <a:ext cx="482600" cy="292100"/>
                      </a:xfrm>
                      <a:prstGeom prst="rect">
                        <a:avLst/>
                      </a:prstGeom>
                    </p:spPr>
                  </p:pic>
                </p:oleObj>
              </mc:Fallback>
            </mc:AlternateContent>
          </a:graphicData>
        </a:graphic>
      </p:graphicFrame>
      <p:sp>
        <p:nvSpPr>
          <p:cNvPr id="53" name="Oval 52"/>
          <p:cNvSpPr/>
          <p:nvPr/>
        </p:nvSpPr>
        <p:spPr>
          <a:xfrm>
            <a:off x="2722179" y="2990194"/>
            <a:ext cx="204952" cy="20495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a:off x="2824655" y="3195145"/>
            <a:ext cx="0" cy="4887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Object 55"/>
          <p:cNvGraphicFramePr>
            <a:graphicFrameLocks noChangeAspect="1"/>
          </p:cNvGraphicFramePr>
          <p:nvPr>
            <p:extLst>
              <p:ext uri="{D42A27DB-BD31-4B8C-83A1-F6EECF244321}">
                <p14:modId xmlns:p14="http://schemas.microsoft.com/office/powerpoint/2010/main" val="2480731847"/>
              </p:ext>
            </p:extLst>
          </p:nvPr>
        </p:nvGraphicFramePr>
        <p:xfrm>
          <a:off x="2387600" y="3968750"/>
          <a:ext cx="1003300" cy="304800"/>
        </p:xfrm>
        <a:graphic>
          <a:graphicData uri="http://schemas.openxmlformats.org/presentationml/2006/ole">
            <mc:AlternateContent xmlns:mc="http://schemas.openxmlformats.org/markup-compatibility/2006">
              <mc:Choice xmlns:v="urn:schemas-microsoft-com:vml" Requires="v">
                <p:oleObj spid="_x0000_s23120" name="Equation" r:id="rId13" imgW="1002960" imgH="304560" progId="Equation.DSMT4">
                  <p:embed/>
                </p:oleObj>
              </mc:Choice>
              <mc:Fallback>
                <p:oleObj name="Equation" r:id="rId13" imgW="1002960" imgH="304560" progId="Equation.DSMT4">
                  <p:embed/>
                  <p:pic>
                    <p:nvPicPr>
                      <p:cNvPr id="37" name="Object 36"/>
                      <p:cNvPicPr/>
                      <p:nvPr/>
                    </p:nvPicPr>
                    <p:blipFill>
                      <a:blip r:embed="rId14"/>
                      <a:stretch>
                        <a:fillRect/>
                      </a:stretch>
                    </p:blipFill>
                    <p:spPr>
                      <a:xfrm>
                        <a:off x="2387600" y="3968750"/>
                        <a:ext cx="1003300" cy="304800"/>
                      </a:xfrm>
                      <a:prstGeom prst="rect">
                        <a:avLst/>
                      </a:prstGeom>
                    </p:spPr>
                  </p:pic>
                </p:oleObj>
              </mc:Fallback>
            </mc:AlternateContent>
          </a:graphicData>
        </a:graphic>
      </p:graphicFrame>
      <p:graphicFrame>
        <p:nvGraphicFramePr>
          <p:cNvPr id="57" name="Object 56"/>
          <p:cNvGraphicFramePr>
            <a:graphicFrameLocks noChangeAspect="1"/>
          </p:cNvGraphicFramePr>
          <p:nvPr>
            <p:extLst>
              <p:ext uri="{D42A27DB-BD31-4B8C-83A1-F6EECF244321}">
                <p14:modId xmlns:p14="http://schemas.microsoft.com/office/powerpoint/2010/main" val="3374095195"/>
              </p:ext>
            </p:extLst>
          </p:nvPr>
        </p:nvGraphicFramePr>
        <p:xfrm>
          <a:off x="2729296" y="883471"/>
          <a:ext cx="190500" cy="165100"/>
        </p:xfrm>
        <a:graphic>
          <a:graphicData uri="http://schemas.openxmlformats.org/presentationml/2006/ole">
            <mc:AlternateContent xmlns:mc="http://schemas.openxmlformats.org/markup-compatibility/2006">
              <mc:Choice xmlns:v="urn:schemas-microsoft-com:vml" Requires="v">
                <p:oleObj spid="_x0000_s23121" name="Equation" r:id="rId15" imgW="190440" imgH="164880" progId="Equation.DSMT4">
                  <p:embed/>
                </p:oleObj>
              </mc:Choice>
              <mc:Fallback>
                <p:oleObj name="Equation" r:id="rId15" imgW="190440" imgH="164880" progId="Equation.DSMT4">
                  <p:embed/>
                  <p:pic>
                    <p:nvPicPr>
                      <p:cNvPr id="0" name=""/>
                      <p:cNvPicPr/>
                      <p:nvPr/>
                    </p:nvPicPr>
                    <p:blipFill>
                      <a:blip r:embed="rId16"/>
                      <a:stretch>
                        <a:fillRect/>
                      </a:stretch>
                    </p:blipFill>
                    <p:spPr>
                      <a:xfrm>
                        <a:off x="2729296" y="883471"/>
                        <a:ext cx="190500" cy="165100"/>
                      </a:xfrm>
                      <a:prstGeom prst="rect">
                        <a:avLst/>
                      </a:prstGeom>
                    </p:spPr>
                  </p:pic>
                </p:oleObj>
              </mc:Fallback>
            </mc:AlternateContent>
          </a:graphicData>
        </a:graphic>
      </p:graphicFrame>
      <p:graphicFrame>
        <p:nvGraphicFramePr>
          <p:cNvPr id="58" name="Object 57"/>
          <p:cNvGraphicFramePr>
            <a:graphicFrameLocks noChangeAspect="1"/>
          </p:cNvGraphicFramePr>
          <p:nvPr>
            <p:extLst>
              <p:ext uri="{D42A27DB-BD31-4B8C-83A1-F6EECF244321}">
                <p14:modId xmlns:p14="http://schemas.microsoft.com/office/powerpoint/2010/main" val="1021425275"/>
              </p:ext>
            </p:extLst>
          </p:nvPr>
        </p:nvGraphicFramePr>
        <p:xfrm>
          <a:off x="2735263" y="2727325"/>
          <a:ext cx="152400" cy="203200"/>
        </p:xfrm>
        <a:graphic>
          <a:graphicData uri="http://schemas.openxmlformats.org/presentationml/2006/ole">
            <mc:AlternateContent xmlns:mc="http://schemas.openxmlformats.org/markup-compatibility/2006">
              <mc:Choice xmlns:v="urn:schemas-microsoft-com:vml" Requires="v">
                <p:oleObj spid="_x0000_s23122" name="Equation" r:id="rId17" imgW="152280" imgH="203040" progId="Equation.DSMT4">
                  <p:embed/>
                </p:oleObj>
              </mc:Choice>
              <mc:Fallback>
                <p:oleObj name="Equation" r:id="rId17" imgW="152280" imgH="203040" progId="Equation.DSMT4">
                  <p:embed/>
                  <p:pic>
                    <p:nvPicPr>
                      <p:cNvPr id="57" name="Object 56"/>
                      <p:cNvPicPr/>
                      <p:nvPr/>
                    </p:nvPicPr>
                    <p:blipFill>
                      <a:blip r:embed="rId18"/>
                      <a:stretch>
                        <a:fillRect/>
                      </a:stretch>
                    </p:blipFill>
                    <p:spPr>
                      <a:xfrm>
                        <a:off x="2735263" y="2727325"/>
                        <a:ext cx="152400" cy="203200"/>
                      </a:xfrm>
                      <a:prstGeom prst="rect">
                        <a:avLst/>
                      </a:prstGeom>
                    </p:spPr>
                  </p:pic>
                </p:oleObj>
              </mc:Fallback>
            </mc:AlternateContent>
          </a:graphicData>
        </a:graphic>
      </p:graphicFrame>
      <p:sp>
        <p:nvSpPr>
          <p:cNvPr id="59" name="TextBox 58"/>
          <p:cNvSpPr txBox="1"/>
          <p:nvPr/>
        </p:nvSpPr>
        <p:spPr>
          <a:xfrm>
            <a:off x="2672255" y="2885088"/>
            <a:ext cx="300082" cy="369332"/>
          </a:xfrm>
          <a:prstGeom prst="rect">
            <a:avLst/>
          </a:prstGeom>
          <a:noFill/>
        </p:spPr>
        <p:txBody>
          <a:bodyPr wrap="none" rtlCol="0">
            <a:spAutoFit/>
          </a:bodyPr>
          <a:lstStyle/>
          <a:p>
            <a:r>
              <a:rPr lang="en-AU" dirty="0"/>
              <a:t>+</a:t>
            </a:r>
            <a:endParaRPr lang="en-US" dirty="0"/>
          </a:p>
        </p:txBody>
      </p:sp>
    </p:spTree>
    <p:extLst>
      <p:ext uri="{BB962C8B-B14F-4D97-AF65-F5344CB8AC3E}">
        <p14:creationId xmlns:p14="http://schemas.microsoft.com/office/powerpoint/2010/main" val="90845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image deflection compass needle by current"/>
          <p:cNvPicPr>
            <a:picLocks noChangeAspect="1" noChangeArrowheads="1"/>
          </p:cNvPicPr>
          <p:nvPr/>
        </p:nvPicPr>
        <p:blipFill rotWithShape="1">
          <a:blip r:embed="rId2">
            <a:extLst>
              <a:ext uri="{28A0092B-C50C-407E-A947-70E740481C1C}">
                <a14:useLocalDpi xmlns:a14="http://schemas.microsoft.com/office/drawing/2010/main" val="0"/>
              </a:ext>
            </a:extLst>
          </a:blip>
          <a:srcRect l="4106" t="20136" r="5425" b="21103"/>
          <a:stretch/>
        </p:blipFill>
        <p:spPr bwMode="auto">
          <a:xfrm>
            <a:off x="244365" y="646386"/>
            <a:ext cx="5210503" cy="25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31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images electro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17" y="650054"/>
            <a:ext cx="40005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213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mage result for clipart devil 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775" y="3224048"/>
            <a:ext cx="1427923" cy="1760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lipart devil 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079" y="930165"/>
            <a:ext cx="688478" cy="848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366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Image result for Jun Ji-hyun"/>
          <p:cNvPicPr>
            <a:picLocks noChangeAspect="1" noChangeArrowheads="1"/>
          </p:cNvPicPr>
          <p:nvPr/>
        </p:nvPicPr>
        <p:blipFill rotWithShape="1">
          <a:blip r:embed="rId2">
            <a:extLst>
              <a:ext uri="{28A0092B-C50C-407E-A947-70E740481C1C}">
                <a14:useLocalDpi xmlns:a14="http://schemas.microsoft.com/office/drawing/2010/main" val="0"/>
              </a:ext>
            </a:extLst>
          </a:blip>
          <a:srcRect l="32164" r="5288" b="13319"/>
          <a:stretch/>
        </p:blipFill>
        <p:spPr bwMode="auto">
          <a:xfrm>
            <a:off x="64743" y="115986"/>
            <a:ext cx="1543432" cy="1239849"/>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Image result for Jun Ji-hyun merma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655" y="354723"/>
            <a:ext cx="2006990" cy="267225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1757855" y="1418897"/>
            <a:ext cx="1789386" cy="2758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2737" y="1836682"/>
            <a:ext cx="2873735" cy="646331"/>
          </a:xfrm>
          <a:prstGeom prst="rect">
            <a:avLst/>
          </a:prstGeom>
          <a:noFill/>
        </p:spPr>
        <p:txBody>
          <a:bodyPr wrap="none" rtlCol="0">
            <a:spAutoFit/>
          </a:bodyPr>
          <a:lstStyle/>
          <a:p>
            <a:r>
              <a:rPr lang="en-AU" dirty="0"/>
              <a:t>recall image </a:t>
            </a:r>
            <a:r>
              <a:rPr lang="en-AU" dirty="0">
                <a:sym typeface="Wingdings" panose="05000000000000000000" pitchFamily="2" charset="2"/>
              </a:rPr>
              <a:t> other images</a:t>
            </a:r>
          </a:p>
          <a:p>
            <a:r>
              <a:rPr lang="en-AU" dirty="0">
                <a:sym typeface="Wingdings" panose="05000000000000000000" pitchFamily="2" charset="2"/>
              </a:rPr>
              <a:t> story line  drama title</a:t>
            </a:r>
            <a:endParaRPr lang="en-US" dirty="0"/>
          </a:p>
        </p:txBody>
      </p:sp>
    </p:spTree>
    <p:extLst>
      <p:ext uri="{BB962C8B-B14F-4D97-AF65-F5344CB8AC3E}">
        <p14:creationId xmlns:p14="http://schemas.microsoft.com/office/powerpoint/2010/main" val="4243253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mage result for image basketball"/>
          <p:cNvPicPr>
            <a:picLocks noChangeAspect="1" noChangeArrowheads="1"/>
          </p:cNvPicPr>
          <p:nvPr/>
        </p:nvPicPr>
        <p:blipFill rotWithShape="1">
          <a:blip r:embed="rId3">
            <a:extLst>
              <a:ext uri="{28A0092B-C50C-407E-A947-70E740481C1C}">
                <a14:useLocalDpi xmlns:a14="http://schemas.microsoft.com/office/drawing/2010/main" val="0"/>
              </a:ext>
            </a:extLst>
          </a:blip>
          <a:srcRect l="20824" t="17799" r="19221" b="20409"/>
          <a:stretch/>
        </p:blipFill>
        <p:spPr bwMode="auto">
          <a:xfrm>
            <a:off x="2341132" y="2467303"/>
            <a:ext cx="413001" cy="42566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882869" y="3602421"/>
            <a:ext cx="28850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3379" y="2879835"/>
            <a:ext cx="28850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993228" y="1765736"/>
            <a:ext cx="23648" cy="256189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03889" y="2157249"/>
            <a:ext cx="288509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0359" y="1458310"/>
            <a:ext cx="779381"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y  </a:t>
            </a:r>
            <a:r>
              <a:rPr lang="en-AU" sz="1600" dirty="0">
                <a:latin typeface="Times New Roman" panose="02020603050405020304" pitchFamily="18" charset="0"/>
                <a:cs typeface="Times New Roman" panose="02020603050405020304" pitchFamily="18" charset="0"/>
              </a:rPr>
              <a:t>[ m ]</a:t>
            </a:r>
            <a:endParaRPr lang="en-US" sz="1600" i="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575442" y="4075386"/>
            <a:ext cx="288862" cy="338554"/>
          </a:xfrm>
          <a:prstGeom prst="rect">
            <a:avLst/>
          </a:prstGeom>
          <a:noFill/>
        </p:spPr>
        <p:txBody>
          <a:bodyPr wrap="none" rtlCol="0">
            <a:spAutoFit/>
          </a:bodyPr>
          <a:lstStyle/>
          <a:p>
            <a:r>
              <a:rPr lang="en-AU" sz="1600" dirty="0"/>
              <a:t>0</a:t>
            </a:r>
            <a:endParaRPr lang="en-US" sz="1600" dirty="0"/>
          </a:p>
        </p:txBody>
      </p:sp>
      <p:sp>
        <p:nvSpPr>
          <p:cNvPr id="12" name="TextBox 11"/>
          <p:cNvSpPr txBox="1"/>
          <p:nvPr/>
        </p:nvSpPr>
        <p:spPr>
          <a:xfrm>
            <a:off x="567559" y="3358056"/>
            <a:ext cx="288862" cy="338554"/>
          </a:xfrm>
          <a:prstGeom prst="rect">
            <a:avLst/>
          </a:prstGeom>
          <a:noFill/>
        </p:spPr>
        <p:txBody>
          <a:bodyPr wrap="none" rtlCol="0">
            <a:spAutoFit/>
          </a:bodyPr>
          <a:lstStyle/>
          <a:p>
            <a:r>
              <a:rPr lang="en-AU" sz="1600" dirty="0"/>
              <a:t>1</a:t>
            </a:r>
            <a:endParaRPr lang="en-US" sz="1600" dirty="0"/>
          </a:p>
        </p:txBody>
      </p:sp>
      <p:sp>
        <p:nvSpPr>
          <p:cNvPr id="13" name="TextBox 12"/>
          <p:cNvSpPr txBox="1"/>
          <p:nvPr/>
        </p:nvSpPr>
        <p:spPr>
          <a:xfrm>
            <a:off x="575441" y="2648607"/>
            <a:ext cx="288862" cy="338554"/>
          </a:xfrm>
          <a:prstGeom prst="rect">
            <a:avLst/>
          </a:prstGeom>
          <a:noFill/>
        </p:spPr>
        <p:txBody>
          <a:bodyPr wrap="none" rtlCol="0">
            <a:spAutoFit/>
          </a:bodyPr>
          <a:lstStyle/>
          <a:p>
            <a:r>
              <a:rPr lang="en-AU" sz="1600" dirty="0"/>
              <a:t>2</a:t>
            </a:r>
            <a:endParaRPr lang="en-US" sz="1600" dirty="0"/>
          </a:p>
        </p:txBody>
      </p:sp>
      <p:sp>
        <p:nvSpPr>
          <p:cNvPr id="14" name="TextBox 13"/>
          <p:cNvSpPr txBox="1"/>
          <p:nvPr/>
        </p:nvSpPr>
        <p:spPr>
          <a:xfrm>
            <a:off x="583323" y="1923394"/>
            <a:ext cx="288862" cy="338554"/>
          </a:xfrm>
          <a:prstGeom prst="rect">
            <a:avLst/>
          </a:prstGeom>
          <a:noFill/>
        </p:spPr>
        <p:txBody>
          <a:bodyPr wrap="none" rtlCol="0">
            <a:spAutoFit/>
          </a:bodyPr>
          <a:lstStyle/>
          <a:p>
            <a:r>
              <a:rPr lang="en-AU" sz="1600" dirty="0"/>
              <a:t>3</a:t>
            </a:r>
            <a:endParaRPr lang="en-US" sz="1600" dirty="0"/>
          </a:p>
        </p:txBody>
      </p:sp>
      <p:cxnSp>
        <p:nvCxnSpPr>
          <p:cNvPr id="16" name="Straight Arrow Connector 15"/>
          <p:cNvCxnSpPr/>
          <p:nvPr/>
        </p:nvCxnSpPr>
        <p:spPr>
          <a:xfrm flipV="1">
            <a:off x="1284890" y="2892972"/>
            <a:ext cx="0" cy="1418897"/>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831427" y="2869324"/>
            <a:ext cx="0" cy="735725"/>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208283" y="2165131"/>
            <a:ext cx="0" cy="727841"/>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878316" y="4043855"/>
            <a:ext cx="1273105" cy="400110"/>
          </a:xfrm>
          <a:prstGeom prst="rect">
            <a:avLst/>
          </a:prstGeom>
          <a:noFill/>
        </p:spPr>
        <p:txBody>
          <a:bodyPr wrap="none" rtlCol="0">
            <a:spAutoFit/>
          </a:bodyPr>
          <a:lstStyle/>
          <a:p>
            <a:r>
              <a:rPr lang="en-AU" sz="2000" dirty="0"/>
              <a:t>#A   </a:t>
            </a:r>
            <a:r>
              <a:rPr lang="en-AU" sz="2000" i="1" dirty="0" err="1">
                <a:latin typeface="Times New Roman" panose="02020603050405020304" pitchFamily="18" charset="0"/>
                <a:cs typeface="Times New Roman" panose="02020603050405020304" pitchFamily="18" charset="0"/>
              </a:rPr>
              <a:t>y</a:t>
            </a:r>
            <a:r>
              <a:rPr lang="en-AU" sz="2000" i="1" baseline="-25000" dirty="0" err="1">
                <a:latin typeface="Times New Roman" panose="02020603050405020304" pitchFamily="18" charset="0"/>
                <a:cs typeface="Times New Roman" panose="02020603050405020304" pitchFamily="18" charset="0"/>
              </a:rPr>
              <a:t>A</a:t>
            </a:r>
            <a:r>
              <a:rPr lang="en-AU" sz="2000" dirty="0"/>
              <a:t> = 0</a:t>
            </a:r>
            <a:endParaRPr lang="en-US" sz="2000" dirty="0"/>
          </a:p>
        </p:txBody>
      </p:sp>
      <p:pic>
        <p:nvPicPr>
          <p:cNvPr id="28" name="Picture 2" descr="Image result for image basketball"/>
          <p:cNvPicPr>
            <a:picLocks noChangeAspect="1" noChangeArrowheads="1"/>
          </p:cNvPicPr>
          <p:nvPr/>
        </p:nvPicPr>
        <p:blipFill rotWithShape="1">
          <a:blip r:embed="rId3">
            <a:extLst>
              <a:ext uri="{28A0092B-C50C-407E-A947-70E740481C1C}">
                <a14:useLocalDpi xmlns:a14="http://schemas.microsoft.com/office/drawing/2010/main" val="0"/>
              </a:ext>
            </a:extLst>
          </a:blip>
          <a:srcRect l="20824" t="17799" r="19221" b="20409"/>
          <a:stretch/>
        </p:blipFill>
        <p:spPr bwMode="auto">
          <a:xfrm>
            <a:off x="2335877" y="3904593"/>
            <a:ext cx="413001" cy="425669"/>
          </a:xfrm>
          <a:prstGeom prst="rect">
            <a:avLst/>
          </a:prstGeom>
          <a:solidFill>
            <a:srgbClr val="FF00FF"/>
          </a:solidFill>
        </p:spPr>
      </p:pic>
      <p:sp>
        <p:nvSpPr>
          <p:cNvPr id="2" name="Rectangle 1"/>
          <p:cNvSpPr/>
          <p:nvPr/>
        </p:nvSpPr>
        <p:spPr>
          <a:xfrm>
            <a:off x="1001112" y="4319752"/>
            <a:ext cx="2916620" cy="10247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349062" y="3933497"/>
            <a:ext cx="378372" cy="378372"/>
          </a:xfrm>
          <a:prstGeom prst="ellipse">
            <a:avLst/>
          </a:prstGeom>
          <a:solidFill>
            <a:schemeClr val="bg2">
              <a:lumMod val="9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2948152" y="2885090"/>
            <a:ext cx="0" cy="14188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340075" y="1521369"/>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1425466" y="756741"/>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442548" y="1513486"/>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426783" y="1125920"/>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50886" y="638501"/>
            <a:ext cx="296876" cy="369332"/>
          </a:xfrm>
          <a:prstGeom prst="rect">
            <a:avLst/>
          </a:prstGeom>
          <a:noFill/>
        </p:spPr>
        <p:txBody>
          <a:bodyPr wrap="none" rtlCol="0">
            <a:spAutoFit/>
          </a:bodyPr>
          <a:lstStyle/>
          <a:p>
            <a:r>
              <a:rPr lang="en-AU" dirty="0"/>
              <a:t>Y</a:t>
            </a:r>
            <a:endParaRPr lang="en-US" dirty="0"/>
          </a:p>
        </p:txBody>
      </p:sp>
      <p:sp>
        <p:nvSpPr>
          <p:cNvPr id="35" name="TextBox 34"/>
          <p:cNvSpPr txBox="1"/>
          <p:nvPr/>
        </p:nvSpPr>
        <p:spPr>
          <a:xfrm>
            <a:off x="1962810" y="1489839"/>
            <a:ext cx="304892" cy="369332"/>
          </a:xfrm>
          <a:prstGeom prst="rect">
            <a:avLst/>
          </a:prstGeom>
          <a:noFill/>
        </p:spPr>
        <p:txBody>
          <a:bodyPr wrap="none" rtlCol="0">
            <a:spAutoFit/>
          </a:bodyPr>
          <a:lstStyle/>
          <a:p>
            <a:r>
              <a:rPr lang="en-AU" dirty="0"/>
              <a:t>X</a:t>
            </a:r>
            <a:endParaRPr lang="en-US" dirty="0"/>
          </a:p>
        </p:txBody>
      </p:sp>
      <p:graphicFrame>
        <p:nvGraphicFramePr>
          <p:cNvPr id="36" name="Object 35"/>
          <p:cNvGraphicFramePr>
            <a:graphicFrameLocks noChangeAspect="1"/>
          </p:cNvGraphicFramePr>
          <p:nvPr>
            <p:extLst>
              <p:ext uri="{D42A27DB-BD31-4B8C-83A1-F6EECF244321}">
                <p14:modId xmlns:p14="http://schemas.microsoft.com/office/powerpoint/2010/main" val="2007966479"/>
              </p:ext>
            </p:extLst>
          </p:nvPr>
        </p:nvGraphicFramePr>
        <p:xfrm>
          <a:off x="1610158" y="1548465"/>
          <a:ext cx="127000" cy="254000"/>
        </p:xfrm>
        <a:graphic>
          <a:graphicData uri="http://schemas.openxmlformats.org/presentationml/2006/ole">
            <mc:AlternateContent xmlns:mc="http://schemas.openxmlformats.org/markup-compatibility/2006">
              <mc:Choice xmlns:v="urn:schemas-microsoft-com:vml" Requires="v">
                <p:oleObj spid="_x0000_s25846" name="Equation" r:id="rId4" imgW="126720" imgH="253800" progId="Equation.DSMT4">
                  <p:embed/>
                </p:oleObj>
              </mc:Choice>
              <mc:Fallback>
                <p:oleObj name="Equation" r:id="rId4" imgW="126720" imgH="253800" progId="Equation.DSMT4">
                  <p:embed/>
                  <p:pic>
                    <p:nvPicPr>
                      <p:cNvPr id="70" name="Object 69"/>
                      <p:cNvPicPr/>
                      <p:nvPr/>
                    </p:nvPicPr>
                    <p:blipFill>
                      <a:blip r:embed="rId5"/>
                      <a:stretch>
                        <a:fillRect/>
                      </a:stretch>
                    </p:blipFill>
                    <p:spPr>
                      <a:xfrm>
                        <a:off x="1610158" y="1548465"/>
                        <a:ext cx="127000" cy="254000"/>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488117207"/>
              </p:ext>
            </p:extLst>
          </p:nvPr>
        </p:nvGraphicFramePr>
        <p:xfrm>
          <a:off x="1213346" y="1129421"/>
          <a:ext cx="152400" cy="292100"/>
        </p:xfrm>
        <a:graphic>
          <a:graphicData uri="http://schemas.openxmlformats.org/presentationml/2006/ole">
            <mc:AlternateContent xmlns:mc="http://schemas.openxmlformats.org/markup-compatibility/2006">
              <mc:Choice xmlns:v="urn:schemas-microsoft-com:vml" Requires="v">
                <p:oleObj spid="_x0000_s25847" name="Equation" r:id="rId6" imgW="152280" imgH="291960" progId="Equation.DSMT4">
                  <p:embed/>
                </p:oleObj>
              </mc:Choice>
              <mc:Fallback>
                <p:oleObj name="Equation" r:id="rId6" imgW="152280" imgH="291960" progId="Equation.DSMT4">
                  <p:embed/>
                  <p:pic>
                    <p:nvPicPr>
                      <p:cNvPr id="71" name="Object 70"/>
                      <p:cNvPicPr/>
                      <p:nvPr/>
                    </p:nvPicPr>
                    <p:blipFill>
                      <a:blip r:embed="rId7"/>
                      <a:stretch>
                        <a:fillRect/>
                      </a:stretch>
                    </p:blipFill>
                    <p:spPr>
                      <a:xfrm>
                        <a:off x="1213346" y="1129421"/>
                        <a:ext cx="152400" cy="292100"/>
                      </a:xfrm>
                      <a:prstGeom prst="rect">
                        <a:avLst/>
                      </a:prstGeom>
                    </p:spPr>
                  </p:pic>
                </p:oleObj>
              </mc:Fallback>
            </mc:AlternateContent>
          </a:graphicData>
        </a:graphic>
      </p:graphicFrame>
      <p:cxnSp>
        <p:nvCxnSpPr>
          <p:cNvPr id="38" name="Straight Arrow Connector 37"/>
          <p:cNvCxnSpPr/>
          <p:nvPr/>
        </p:nvCxnSpPr>
        <p:spPr>
          <a:xfrm flipH="1">
            <a:off x="2793125" y="756745"/>
            <a:ext cx="0" cy="7278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Object 2"/>
          <p:cNvGraphicFramePr>
            <a:graphicFrameLocks noChangeAspect="1"/>
          </p:cNvGraphicFramePr>
          <p:nvPr>
            <p:extLst>
              <p:ext uri="{D42A27DB-BD31-4B8C-83A1-F6EECF244321}">
                <p14:modId xmlns:p14="http://schemas.microsoft.com/office/powerpoint/2010/main" val="3194750471"/>
              </p:ext>
            </p:extLst>
          </p:nvPr>
        </p:nvGraphicFramePr>
        <p:xfrm>
          <a:off x="2907753" y="1121049"/>
          <a:ext cx="1016000" cy="304800"/>
        </p:xfrm>
        <a:graphic>
          <a:graphicData uri="http://schemas.openxmlformats.org/presentationml/2006/ole">
            <mc:AlternateContent xmlns:mc="http://schemas.openxmlformats.org/markup-compatibility/2006">
              <mc:Choice xmlns:v="urn:schemas-microsoft-com:vml" Requires="v">
                <p:oleObj spid="_x0000_s25848" name="Equation" r:id="rId8" imgW="1015920" imgH="304560" progId="Equation.DSMT4">
                  <p:embed/>
                </p:oleObj>
              </mc:Choice>
              <mc:Fallback>
                <p:oleObj name="Equation" r:id="rId8" imgW="1015920" imgH="304560" progId="Equation.DSMT4">
                  <p:embed/>
                  <p:pic>
                    <p:nvPicPr>
                      <p:cNvPr id="0" name=""/>
                      <p:cNvPicPr/>
                      <p:nvPr/>
                    </p:nvPicPr>
                    <p:blipFill>
                      <a:blip r:embed="rId9"/>
                      <a:stretch>
                        <a:fillRect/>
                      </a:stretch>
                    </p:blipFill>
                    <p:spPr>
                      <a:xfrm>
                        <a:off x="2907753" y="1121049"/>
                        <a:ext cx="1016000" cy="304800"/>
                      </a:xfrm>
                      <a:prstGeom prst="rect">
                        <a:avLst/>
                      </a:prstGeom>
                    </p:spPr>
                  </p:pic>
                </p:oleObj>
              </mc:Fallback>
            </mc:AlternateContent>
          </a:graphicData>
        </a:graphic>
      </p:graphicFrame>
      <p:pic>
        <p:nvPicPr>
          <p:cNvPr id="39" name="Picture 2" descr="Image result for image basketball"/>
          <p:cNvPicPr>
            <a:picLocks noChangeAspect="1" noChangeArrowheads="1"/>
          </p:cNvPicPr>
          <p:nvPr/>
        </p:nvPicPr>
        <p:blipFill rotWithShape="1">
          <a:blip r:embed="rId3">
            <a:extLst>
              <a:ext uri="{28A0092B-C50C-407E-A947-70E740481C1C}">
                <a14:useLocalDpi xmlns:a14="http://schemas.microsoft.com/office/drawing/2010/main" val="0"/>
              </a:ext>
            </a:extLst>
          </a:blip>
          <a:srcRect l="20824" t="17799" r="19221" b="20409"/>
          <a:stretch/>
        </p:blipFill>
        <p:spPr bwMode="auto">
          <a:xfrm>
            <a:off x="2588125" y="404648"/>
            <a:ext cx="413001" cy="4256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extLst>
              <p:ext uri="{D42A27DB-BD31-4B8C-83A1-F6EECF244321}">
                <p14:modId xmlns:p14="http://schemas.microsoft.com/office/powerpoint/2010/main" val="3589975896"/>
              </p:ext>
            </p:extLst>
          </p:nvPr>
        </p:nvGraphicFramePr>
        <p:xfrm>
          <a:off x="2374572" y="560278"/>
          <a:ext cx="190500" cy="165100"/>
        </p:xfrm>
        <a:graphic>
          <a:graphicData uri="http://schemas.openxmlformats.org/presentationml/2006/ole">
            <mc:AlternateContent xmlns:mc="http://schemas.openxmlformats.org/markup-compatibility/2006">
              <mc:Choice xmlns:v="urn:schemas-microsoft-com:vml" Requires="v">
                <p:oleObj spid="_x0000_s25849" name="Equation" r:id="rId10" imgW="190440" imgH="164880" progId="Equation.DSMT4">
                  <p:embed/>
                </p:oleObj>
              </mc:Choice>
              <mc:Fallback>
                <p:oleObj name="Equation" r:id="rId10" imgW="190440" imgH="164880" progId="Equation.DSMT4">
                  <p:embed/>
                  <p:pic>
                    <p:nvPicPr>
                      <p:cNvPr id="0" name=""/>
                      <p:cNvPicPr/>
                      <p:nvPr/>
                    </p:nvPicPr>
                    <p:blipFill>
                      <a:blip r:embed="rId11"/>
                      <a:stretch>
                        <a:fillRect/>
                      </a:stretch>
                    </p:blipFill>
                    <p:spPr>
                      <a:xfrm>
                        <a:off x="2374572" y="560278"/>
                        <a:ext cx="190500" cy="165100"/>
                      </a:xfrm>
                      <a:prstGeom prst="rect">
                        <a:avLst/>
                      </a:prstGeom>
                    </p:spPr>
                  </p:pic>
                </p:oleObj>
              </mc:Fallback>
            </mc:AlternateContent>
          </a:graphicData>
        </a:graphic>
      </p:graphicFrame>
      <p:sp>
        <p:nvSpPr>
          <p:cNvPr id="40" name="TextBox 39"/>
          <p:cNvSpPr txBox="1"/>
          <p:nvPr/>
        </p:nvSpPr>
        <p:spPr>
          <a:xfrm>
            <a:off x="3873061" y="3313386"/>
            <a:ext cx="1479892" cy="400110"/>
          </a:xfrm>
          <a:prstGeom prst="rect">
            <a:avLst/>
          </a:prstGeom>
          <a:noFill/>
        </p:spPr>
        <p:txBody>
          <a:bodyPr wrap="none" rtlCol="0">
            <a:spAutoFit/>
          </a:bodyPr>
          <a:lstStyle/>
          <a:p>
            <a:r>
              <a:rPr lang="en-AU" sz="2000" dirty="0"/>
              <a:t>#B   </a:t>
            </a:r>
            <a:r>
              <a:rPr lang="en-AU" sz="2000" i="1" dirty="0" err="1">
                <a:latin typeface="Times New Roman" panose="02020603050405020304" pitchFamily="18" charset="0"/>
                <a:cs typeface="Times New Roman" panose="02020603050405020304" pitchFamily="18" charset="0"/>
              </a:rPr>
              <a:t>y</a:t>
            </a:r>
            <a:r>
              <a:rPr lang="en-AU" sz="2000" i="1" baseline="-25000" dirty="0" err="1">
                <a:latin typeface="Times New Roman" panose="02020603050405020304" pitchFamily="18" charset="0"/>
                <a:cs typeface="Times New Roman" panose="02020603050405020304" pitchFamily="18" charset="0"/>
              </a:rPr>
              <a:t>B</a:t>
            </a:r>
            <a:r>
              <a:rPr lang="en-AU" sz="2000" dirty="0"/>
              <a:t> = 1 m</a:t>
            </a:r>
            <a:endParaRPr lang="en-US" sz="2000" dirty="0"/>
          </a:p>
        </p:txBody>
      </p:sp>
      <p:sp>
        <p:nvSpPr>
          <p:cNvPr id="41" name="TextBox 40"/>
          <p:cNvSpPr txBox="1"/>
          <p:nvPr/>
        </p:nvSpPr>
        <p:spPr>
          <a:xfrm>
            <a:off x="3852040" y="2590800"/>
            <a:ext cx="1486304" cy="400110"/>
          </a:xfrm>
          <a:prstGeom prst="rect">
            <a:avLst/>
          </a:prstGeom>
          <a:noFill/>
        </p:spPr>
        <p:txBody>
          <a:bodyPr wrap="none" rtlCol="0">
            <a:spAutoFit/>
          </a:bodyPr>
          <a:lstStyle/>
          <a:p>
            <a:r>
              <a:rPr lang="en-AU" sz="2000" dirty="0"/>
              <a:t>#C   </a:t>
            </a:r>
            <a:r>
              <a:rPr lang="en-AU" sz="2000" i="1" dirty="0" err="1">
                <a:latin typeface="Times New Roman" panose="02020603050405020304" pitchFamily="18" charset="0"/>
                <a:cs typeface="Times New Roman" panose="02020603050405020304" pitchFamily="18" charset="0"/>
              </a:rPr>
              <a:t>y</a:t>
            </a:r>
            <a:r>
              <a:rPr lang="en-AU" sz="2000" i="1" baseline="-25000" dirty="0" err="1">
                <a:latin typeface="Times New Roman" panose="02020603050405020304" pitchFamily="18" charset="0"/>
                <a:cs typeface="Times New Roman" panose="02020603050405020304" pitchFamily="18" charset="0"/>
              </a:rPr>
              <a:t>C</a:t>
            </a:r>
            <a:r>
              <a:rPr lang="en-AU" sz="2000" dirty="0"/>
              <a:t> = 2 m</a:t>
            </a:r>
            <a:endParaRPr lang="en-US" sz="2000" dirty="0"/>
          </a:p>
        </p:txBody>
      </p:sp>
      <p:sp>
        <p:nvSpPr>
          <p:cNvPr id="42" name="TextBox 41"/>
          <p:cNvSpPr txBox="1"/>
          <p:nvPr/>
        </p:nvSpPr>
        <p:spPr>
          <a:xfrm>
            <a:off x="3878316" y="1883979"/>
            <a:ext cx="1516762" cy="400110"/>
          </a:xfrm>
          <a:prstGeom prst="rect">
            <a:avLst/>
          </a:prstGeom>
          <a:noFill/>
        </p:spPr>
        <p:txBody>
          <a:bodyPr wrap="none" rtlCol="0">
            <a:spAutoFit/>
          </a:bodyPr>
          <a:lstStyle/>
          <a:p>
            <a:r>
              <a:rPr lang="en-AU" sz="2000" dirty="0"/>
              <a:t>#D   </a:t>
            </a:r>
            <a:r>
              <a:rPr lang="en-AU" sz="2000" i="1" dirty="0" err="1">
                <a:latin typeface="Times New Roman" panose="02020603050405020304" pitchFamily="18" charset="0"/>
                <a:cs typeface="Times New Roman" panose="02020603050405020304" pitchFamily="18" charset="0"/>
              </a:rPr>
              <a:t>y</a:t>
            </a:r>
            <a:r>
              <a:rPr lang="en-AU" sz="2000" i="1" baseline="-25000" dirty="0" err="1">
                <a:latin typeface="Times New Roman" panose="02020603050405020304" pitchFamily="18" charset="0"/>
                <a:cs typeface="Times New Roman" panose="02020603050405020304" pitchFamily="18" charset="0"/>
              </a:rPr>
              <a:t>D</a:t>
            </a:r>
            <a:r>
              <a:rPr lang="en-AU" sz="2000" dirty="0"/>
              <a:t> = 3 m</a:t>
            </a:r>
            <a:endParaRPr lang="en-US" sz="2000" dirty="0"/>
          </a:p>
        </p:txBody>
      </p:sp>
    </p:spTree>
    <p:extLst>
      <p:ext uri="{BB962C8B-B14F-4D97-AF65-F5344CB8AC3E}">
        <p14:creationId xmlns:p14="http://schemas.microsoft.com/office/powerpoint/2010/main" val="1786382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15062" y="2207175"/>
            <a:ext cx="2514600"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199295" y="346841"/>
            <a:ext cx="2512226" cy="369332"/>
          </a:xfrm>
          <a:prstGeom prst="rect">
            <a:avLst/>
          </a:prstGeom>
          <a:solidFill>
            <a:srgbClr val="FF0000"/>
          </a:solidFill>
        </p:spPr>
        <p:txBody>
          <a:bodyPr wrap="none" rtlCol="0">
            <a:spAutoFit/>
          </a:bodyPr>
          <a:lstStyle/>
          <a:p>
            <a:r>
              <a:rPr lang="en-AU" dirty="0"/>
              <a:t>+  +  +  +  +  +  +  +  +  +  +</a:t>
            </a:r>
            <a:endParaRPr lang="en-US" dirty="0"/>
          </a:p>
        </p:txBody>
      </p:sp>
      <p:cxnSp>
        <p:nvCxnSpPr>
          <p:cNvPr id="6" name="Straight Arrow Connector 5"/>
          <p:cNvCxnSpPr/>
          <p:nvPr/>
        </p:nvCxnSpPr>
        <p:spPr>
          <a:xfrm>
            <a:off x="2349068" y="709449"/>
            <a:ext cx="0" cy="15007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87876" y="719761"/>
            <a:ext cx="0" cy="15007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221427" y="719761"/>
            <a:ext cx="0" cy="15007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73372" y="709445"/>
            <a:ext cx="0" cy="15007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099041" y="709447"/>
            <a:ext cx="0" cy="15007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543103" y="714603"/>
            <a:ext cx="0" cy="15007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48613" y="2144113"/>
            <a:ext cx="295274" cy="523220"/>
          </a:xfrm>
          <a:prstGeom prst="rect">
            <a:avLst/>
          </a:prstGeom>
          <a:noFill/>
        </p:spPr>
        <p:txBody>
          <a:bodyPr wrap="none" rtlCol="0">
            <a:spAutoFit/>
          </a:bodyPr>
          <a:lstStyle/>
          <a:p>
            <a:r>
              <a:rPr lang="en-AU" sz="2800" b="1" dirty="0"/>
              <a:t>-</a:t>
            </a:r>
            <a:endParaRPr lang="en-US" b="1" dirty="0"/>
          </a:p>
        </p:txBody>
      </p:sp>
      <p:sp>
        <p:nvSpPr>
          <p:cNvPr id="19" name="TextBox 18"/>
          <p:cNvSpPr txBox="1"/>
          <p:nvPr/>
        </p:nvSpPr>
        <p:spPr>
          <a:xfrm>
            <a:off x="2201922" y="2138858"/>
            <a:ext cx="295274" cy="523220"/>
          </a:xfrm>
          <a:prstGeom prst="rect">
            <a:avLst/>
          </a:prstGeom>
          <a:noFill/>
        </p:spPr>
        <p:txBody>
          <a:bodyPr wrap="none" rtlCol="0">
            <a:spAutoFit/>
          </a:bodyPr>
          <a:lstStyle/>
          <a:p>
            <a:r>
              <a:rPr lang="en-AU" sz="2800" b="1" dirty="0"/>
              <a:t>-</a:t>
            </a:r>
            <a:endParaRPr lang="en-US" b="1" dirty="0"/>
          </a:p>
        </p:txBody>
      </p:sp>
      <p:sp>
        <p:nvSpPr>
          <p:cNvPr id="20" name="TextBox 19"/>
          <p:cNvSpPr txBox="1"/>
          <p:nvPr/>
        </p:nvSpPr>
        <p:spPr>
          <a:xfrm>
            <a:off x="2430523" y="2138856"/>
            <a:ext cx="249621" cy="541283"/>
          </a:xfrm>
          <a:prstGeom prst="rect">
            <a:avLst/>
          </a:prstGeom>
          <a:noFill/>
        </p:spPr>
        <p:txBody>
          <a:bodyPr wrap="square" rtlCol="0">
            <a:spAutoFit/>
          </a:bodyPr>
          <a:lstStyle/>
          <a:p>
            <a:r>
              <a:rPr lang="en-AU" sz="2800" b="1" dirty="0"/>
              <a:t>-</a:t>
            </a:r>
            <a:endParaRPr lang="en-US" b="1" dirty="0"/>
          </a:p>
        </p:txBody>
      </p:sp>
      <p:sp>
        <p:nvSpPr>
          <p:cNvPr id="21" name="TextBox 20"/>
          <p:cNvSpPr txBox="1"/>
          <p:nvPr/>
        </p:nvSpPr>
        <p:spPr>
          <a:xfrm>
            <a:off x="4382819" y="2136230"/>
            <a:ext cx="295274" cy="523220"/>
          </a:xfrm>
          <a:prstGeom prst="rect">
            <a:avLst/>
          </a:prstGeom>
          <a:noFill/>
        </p:spPr>
        <p:txBody>
          <a:bodyPr wrap="none" rtlCol="0">
            <a:spAutoFit/>
          </a:bodyPr>
          <a:lstStyle/>
          <a:p>
            <a:r>
              <a:rPr lang="en-AU" sz="2800" b="1" dirty="0"/>
              <a:t>-</a:t>
            </a:r>
            <a:endParaRPr lang="en-US" b="1" dirty="0"/>
          </a:p>
        </p:txBody>
      </p:sp>
      <p:sp>
        <p:nvSpPr>
          <p:cNvPr id="22" name="TextBox 21"/>
          <p:cNvSpPr txBox="1"/>
          <p:nvPr/>
        </p:nvSpPr>
        <p:spPr>
          <a:xfrm>
            <a:off x="4164730" y="2146740"/>
            <a:ext cx="295274" cy="523220"/>
          </a:xfrm>
          <a:prstGeom prst="rect">
            <a:avLst/>
          </a:prstGeom>
          <a:noFill/>
        </p:spPr>
        <p:txBody>
          <a:bodyPr wrap="none" rtlCol="0">
            <a:spAutoFit/>
          </a:bodyPr>
          <a:lstStyle/>
          <a:p>
            <a:r>
              <a:rPr lang="en-AU" sz="2800" b="1" dirty="0"/>
              <a:t>-</a:t>
            </a:r>
            <a:endParaRPr lang="en-US" b="1" dirty="0"/>
          </a:p>
        </p:txBody>
      </p:sp>
      <p:sp>
        <p:nvSpPr>
          <p:cNvPr id="23" name="TextBox 22"/>
          <p:cNvSpPr txBox="1"/>
          <p:nvPr/>
        </p:nvSpPr>
        <p:spPr>
          <a:xfrm>
            <a:off x="3930875" y="2149368"/>
            <a:ext cx="295274" cy="523220"/>
          </a:xfrm>
          <a:prstGeom prst="rect">
            <a:avLst/>
          </a:prstGeom>
          <a:noFill/>
        </p:spPr>
        <p:txBody>
          <a:bodyPr wrap="none" rtlCol="0">
            <a:spAutoFit/>
          </a:bodyPr>
          <a:lstStyle/>
          <a:p>
            <a:r>
              <a:rPr lang="en-AU" sz="2800" b="1" dirty="0"/>
              <a:t>-</a:t>
            </a:r>
            <a:endParaRPr lang="en-US" b="1" dirty="0"/>
          </a:p>
        </p:txBody>
      </p:sp>
      <p:sp>
        <p:nvSpPr>
          <p:cNvPr id="24" name="TextBox 23"/>
          <p:cNvSpPr txBox="1"/>
          <p:nvPr/>
        </p:nvSpPr>
        <p:spPr>
          <a:xfrm>
            <a:off x="3744315" y="2136230"/>
            <a:ext cx="295274" cy="523220"/>
          </a:xfrm>
          <a:prstGeom prst="rect">
            <a:avLst/>
          </a:prstGeom>
          <a:noFill/>
        </p:spPr>
        <p:txBody>
          <a:bodyPr wrap="none" rtlCol="0">
            <a:spAutoFit/>
          </a:bodyPr>
          <a:lstStyle/>
          <a:p>
            <a:r>
              <a:rPr lang="en-AU" sz="2800" b="1" dirty="0"/>
              <a:t>-</a:t>
            </a:r>
            <a:endParaRPr lang="en-US" b="1" dirty="0"/>
          </a:p>
        </p:txBody>
      </p:sp>
      <p:sp>
        <p:nvSpPr>
          <p:cNvPr id="25" name="TextBox 24"/>
          <p:cNvSpPr txBox="1"/>
          <p:nvPr/>
        </p:nvSpPr>
        <p:spPr>
          <a:xfrm>
            <a:off x="3526227" y="2138858"/>
            <a:ext cx="295274" cy="523220"/>
          </a:xfrm>
          <a:prstGeom prst="rect">
            <a:avLst/>
          </a:prstGeom>
          <a:noFill/>
        </p:spPr>
        <p:txBody>
          <a:bodyPr wrap="none" rtlCol="0">
            <a:spAutoFit/>
          </a:bodyPr>
          <a:lstStyle/>
          <a:p>
            <a:r>
              <a:rPr lang="en-AU" sz="2800" b="1" dirty="0"/>
              <a:t>-</a:t>
            </a:r>
            <a:endParaRPr lang="en-US" b="1" dirty="0"/>
          </a:p>
        </p:txBody>
      </p:sp>
      <p:sp>
        <p:nvSpPr>
          <p:cNvPr id="26" name="TextBox 25"/>
          <p:cNvSpPr txBox="1"/>
          <p:nvPr/>
        </p:nvSpPr>
        <p:spPr>
          <a:xfrm>
            <a:off x="3292372" y="2149368"/>
            <a:ext cx="295274" cy="523220"/>
          </a:xfrm>
          <a:prstGeom prst="rect">
            <a:avLst/>
          </a:prstGeom>
          <a:noFill/>
        </p:spPr>
        <p:txBody>
          <a:bodyPr wrap="none" rtlCol="0">
            <a:spAutoFit/>
          </a:bodyPr>
          <a:lstStyle/>
          <a:p>
            <a:r>
              <a:rPr lang="en-AU" sz="2800" b="1" dirty="0"/>
              <a:t>-</a:t>
            </a:r>
            <a:endParaRPr lang="en-US" b="1" dirty="0"/>
          </a:p>
        </p:txBody>
      </p:sp>
      <p:sp>
        <p:nvSpPr>
          <p:cNvPr id="27" name="TextBox 26"/>
          <p:cNvSpPr txBox="1"/>
          <p:nvPr/>
        </p:nvSpPr>
        <p:spPr>
          <a:xfrm>
            <a:off x="3066398" y="2144112"/>
            <a:ext cx="295274" cy="523220"/>
          </a:xfrm>
          <a:prstGeom prst="rect">
            <a:avLst/>
          </a:prstGeom>
          <a:noFill/>
        </p:spPr>
        <p:txBody>
          <a:bodyPr wrap="none" rtlCol="0">
            <a:spAutoFit/>
          </a:bodyPr>
          <a:lstStyle/>
          <a:p>
            <a:r>
              <a:rPr lang="en-AU" sz="2800" b="1" dirty="0"/>
              <a:t>-</a:t>
            </a:r>
            <a:endParaRPr lang="en-US" b="1" dirty="0"/>
          </a:p>
        </p:txBody>
      </p:sp>
      <p:sp>
        <p:nvSpPr>
          <p:cNvPr id="28" name="TextBox 27"/>
          <p:cNvSpPr txBox="1"/>
          <p:nvPr/>
        </p:nvSpPr>
        <p:spPr>
          <a:xfrm>
            <a:off x="2856191" y="2146741"/>
            <a:ext cx="295274" cy="523220"/>
          </a:xfrm>
          <a:prstGeom prst="rect">
            <a:avLst/>
          </a:prstGeom>
          <a:noFill/>
        </p:spPr>
        <p:txBody>
          <a:bodyPr wrap="none" rtlCol="0">
            <a:spAutoFit/>
          </a:bodyPr>
          <a:lstStyle/>
          <a:p>
            <a:r>
              <a:rPr lang="en-AU" sz="2800" b="1" dirty="0"/>
              <a:t>-</a:t>
            </a:r>
            <a:endParaRPr lang="en-US" b="1" dirty="0"/>
          </a:p>
        </p:txBody>
      </p:sp>
      <p:graphicFrame>
        <p:nvGraphicFramePr>
          <p:cNvPr id="31" name="Object 30"/>
          <p:cNvGraphicFramePr>
            <a:graphicFrameLocks noChangeAspect="1"/>
          </p:cNvGraphicFramePr>
          <p:nvPr>
            <p:extLst>
              <p:ext uri="{D42A27DB-BD31-4B8C-83A1-F6EECF244321}">
                <p14:modId xmlns:p14="http://schemas.microsoft.com/office/powerpoint/2010/main" val="3177794110"/>
              </p:ext>
            </p:extLst>
          </p:nvPr>
        </p:nvGraphicFramePr>
        <p:xfrm>
          <a:off x="5354260" y="1791303"/>
          <a:ext cx="190500" cy="241300"/>
        </p:xfrm>
        <a:graphic>
          <a:graphicData uri="http://schemas.openxmlformats.org/presentationml/2006/ole">
            <mc:AlternateContent xmlns:mc="http://schemas.openxmlformats.org/markup-compatibility/2006">
              <mc:Choice xmlns:v="urn:schemas-microsoft-com:vml" Requires="v">
                <p:oleObj spid="_x0000_s26825" name="Equation" r:id="rId3" imgW="190440" imgH="241200" progId="Equation.DSMT4">
                  <p:embed/>
                </p:oleObj>
              </mc:Choice>
              <mc:Fallback>
                <p:oleObj name="Equation" r:id="rId3" imgW="190440" imgH="241200" progId="Equation.DSMT4">
                  <p:embed/>
                  <p:pic>
                    <p:nvPicPr>
                      <p:cNvPr id="35" name="Object 34"/>
                      <p:cNvPicPr/>
                      <p:nvPr/>
                    </p:nvPicPr>
                    <p:blipFill>
                      <a:blip r:embed="rId4"/>
                      <a:stretch>
                        <a:fillRect/>
                      </a:stretch>
                    </p:blipFill>
                    <p:spPr>
                      <a:xfrm>
                        <a:off x="5354260" y="1791303"/>
                        <a:ext cx="190500" cy="241300"/>
                      </a:xfrm>
                      <a:prstGeom prst="rect">
                        <a:avLst/>
                      </a:prstGeom>
                    </p:spPr>
                  </p:pic>
                </p:oleObj>
              </mc:Fallback>
            </mc:AlternateContent>
          </a:graphicData>
        </a:graphic>
      </p:graphicFrame>
      <p:grpSp>
        <p:nvGrpSpPr>
          <p:cNvPr id="30" name="Group 29"/>
          <p:cNvGrpSpPr/>
          <p:nvPr/>
        </p:nvGrpSpPr>
        <p:grpSpPr>
          <a:xfrm rot="5400000">
            <a:off x="3155735" y="1208695"/>
            <a:ext cx="583325" cy="369332"/>
            <a:chOff x="1237593" y="5431221"/>
            <a:chExt cx="583325" cy="369332"/>
          </a:xfrm>
        </p:grpSpPr>
        <p:sp>
          <p:nvSpPr>
            <p:cNvPr id="32" name="Oval 31"/>
            <p:cNvSpPr/>
            <p:nvPr/>
          </p:nvSpPr>
          <p:spPr>
            <a:xfrm flipH="1">
              <a:off x="1300655" y="5541590"/>
              <a:ext cx="165538" cy="165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stCxn id="32" idx="2"/>
            </p:cNvCxnSpPr>
            <p:nvPr/>
          </p:nvCxnSpPr>
          <p:spPr>
            <a:xfrm flipV="1">
              <a:off x="1466193" y="5620417"/>
              <a:ext cx="354725" cy="39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237593" y="5431221"/>
              <a:ext cx="300082" cy="369332"/>
            </a:xfrm>
            <a:prstGeom prst="rect">
              <a:avLst/>
            </a:prstGeom>
            <a:noFill/>
          </p:spPr>
          <p:txBody>
            <a:bodyPr wrap="none" rtlCol="0">
              <a:spAutoFit/>
            </a:bodyPr>
            <a:lstStyle/>
            <a:p>
              <a:r>
                <a:rPr lang="en-AU" b="1" dirty="0">
                  <a:solidFill>
                    <a:srgbClr val="FF0000"/>
                  </a:solidFill>
                </a:rPr>
                <a:t>+</a:t>
              </a:r>
              <a:endParaRPr lang="en-US" b="1" dirty="0">
                <a:solidFill>
                  <a:srgbClr val="FF0000"/>
                </a:solidFill>
              </a:endParaRPr>
            </a:p>
          </p:txBody>
        </p:sp>
      </p:grpSp>
      <p:sp>
        <p:nvSpPr>
          <p:cNvPr id="2" name="Oval 1"/>
          <p:cNvSpPr/>
          <p:nvPr/>
        </p:nvSpPr>
        <p:spPr>
          <a:xfrm>
            <a:off x="2971800" y="969579"/>
            <a:ext cx="78828" cy="788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966544" y="1949670"/>
            <a:ext cx="78828" cy="788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3013841" y="1056290"/>
            <a:ext cx="0" cy="885497"/>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58965" y="701565"/>
            <a:ext cx="303288" cy="338554"/>
          </a:xfrm>
          <a:prstGeom prst="rect">
            <a:avLst/>
          </a:prstGeom>
          <a:noFill/>
        </p:spPr>
        <p:txBody>
          <a:bodyPr wrap="none" rtlCol="0">
            <a:spAutoFit/>
          </a:bodyPr>
          <a:lstStyle/>
          <a:p>
            <a:r>
              <a:rPr lang="en-AU" sz="1600" dirty="0"/>
              <a:t>A</a:t>
            </a:r>
            <a:endParaRPr lang="en-US" sz="1600" dirty="0"/>
          </a:p>
        </p:txBody>
      </p:sp>
      <p:sp>
        <p:nvSpPr>
          <p:cNvPr id="44" name="TextBox 43"/>
          <p:cNvSpPr txBox="1"/>
          <p:nvPr/>
        </p:nvSpPr>
        <p:spPr>
          <a:xfrm>
            <a:off x="2745827" y="1689537"/>
            <a:ext cx="303288" cy="338554"/>
          </a:xfrm>
          <a:prstGeom prst="rect">
            <a:avLst/>
          </a:prstGeom>
          <a:noFill/>
        </p:spPr>
        <p:txBody>
          <a:bodyPr wrap="none" rtlCol="0">
            <a:spAutoFit/>
          </a:bodyPr>
          <a:lstStyle/>
          <a:p>
            <a:r>
              <a:rPr lang="en-AU" sz="1600" dirty="0"/>
              <a:t>B</a:t>
            </a:r>
            <a:endParaRPr lang="en-US" sz="1600" dirty="0"/>
          </a:p>
        </p:txBody>
      </p:sp>
      <p:graphicFrame>
        <p:nvGraphicFramePr>
          <p:cNvPr id="9" name="Object 8"/>
          <p:cNvGraphicFramePr>
            <a:graphicFrameLocks noChangeAspect="1"/>
          </p:cNvGraphicFramePr>
          <p:nvPr>
            <p:extLst>
              <p:ext uri="{D42A27DB-BD31-4B8C-83A1-F6EECF244321}">
                <p14:modId xmlns:p14="http://schemas.microsoft.com/office/powerpoint/2010/main" val="2116699645"/>
              </p:ext>
            </p:extLst>
          </p:nvPr>
        </p:nvGraphicFramePr>
        <p:xfrm>
          <a:off x="3489544" y="1318119"/>
          <a:ext cx="1003300" cy="304800"/>
        </p:xfrm>
        <a:graphic>
          <a:graphicData uri="http://schemas.openxmlformats.org/presentationml/2006/ole">
            <mc:AlternateContent xmlns:mc="http://schemas.openxmlformats.org/markup-compatibility/2006">
              <mc:Choice xmlns:v="urn:schemas-microsoft-com:vml" Requires="v">
                <p:oleObj spid="_x0000_s26826" name="Equation" r:id="rId5" imgW="1002960" imgH="304560" progId="Equation.DSMT4">
                  <p:embed/>
                </p:oleObj>
              </mc:Choice>
              <mc:Fallback>
                <p:oleObj name="Equation" r:id="rId5" imgW="1002960" imgH="304560" progId="Equation.DSMT4">
                  <p:embed/>
                  <p:pic>
                    <p:nvPicPr>
                      <p:cNvPr id="0" name=""/>
                      <p:cNvPicPr/>
                      <p:nvPr/>
                    </p:nvPicPr>
                    <p:blipFill>
                      <a:blip r:embed="rId6"/>
                      <a:stretch>
                        <a:fillRect/>
                      </a:stretch>
                    </p:blipFill>
                    <p:spPr>
                      <a:xfrm>
                        <a:off x="3489544" y="1318119"/>
                        <a:ext cx="1003300" cy="304800"/>
                      </a:xfrm>
                      <a:prstGeom prst="rect">
                        <a:avLst/>
                      </a:prstGeom>
                      <a:solidFill>
                        <a:schemeClr val="bg1"/>
                      </a:solid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67745446"/>
              </p:ext>
            </p:extLst>
          </p:nvPr>
        </p:nvGraphicFramePr>
        <p:xfrm>
          <a:off x="2457998" y="1300820"/>
          <a:ext cx="685800" cy="292100"/>
        </p:xfrm>
        <a:graphic>
          <a:graphicData uri="http://schemas.openxmlformats.org/presentationml/2006/ole">
            <mc:AlternateContent xmlns:mc="http://schemas.openxmlformats.org/markup-compatibility/2006">
              <mc:Choice xmlns:v="urn:schemas-microsoft-com:vml" Requires="v">
                <p:oleObj spid="_x0000_s26827" name="Equation" r:id="rId7" imgW="685800" imgH="291960" progId="Equation.DSMT4">
                  <p:embed/>
                </p:oleObj>
              </mc:Choice>
              <mc:Fallback>
                <p:oleObj name="Equation" r:id="rId7" imgW="685800" imgH="291960" progId="Equation.DSMT4">
                  <p:embed/>
                  <p:pic>
                    <p:nvPicPr>
                      <p:cNvPr id="0" name=""/>
                      <p:cNvPicPr/>
                      <p:nvPr/>
                    </p:nvPicPr>
                    <p:blipFill>
                      <a:blip r:embed="rId8"/>
                      <a:stretch>
                        <a:fillRect/>
                      </a:stretch>
                    </p:blipFill>
                    <p:spPr>
                      <a:xfrm>
                        <a:off x="2457998" y="1300820"/>
                        <a:ext cx="685800" cy="292100"/>
                      </a:xfrm>
                      <a:prstGeom prst="rect">
                        <a:avLst/>
                      </a:prstGeom>
                      <a:solidFill>
                        <a:schemeClr val="bg1"/>
                      </a:solidFill>
                    </p:spPr>
                  </p:pic>
                </p:oleObj>
              </mc:Fallback>
            </mc:AlternateContent>
          </a:graphicData>
        </a:graphic>
      </p:graphicFrame>
      <p:sp>
        <p:nvSpPr>
          <p:cNvPr id="13" name="TextBox 12"/>
          <p:cNvSpPr txBox="1"/>
          <p:nvPr/>
        </p:nvSpPr>
        <p:spPr>
          <a:xfrm>
            <a:off x="4548352" y="1765738"/>
            <a:ext cx="848822" cy="338554"/>
          </a:xfrm>
          <a:prstGeom prst="rect">
            <a:avLst/>
          </a:prstGeom>
          <a:noFill/>
        </p:spPr>
        <p:txBody>
          <a:bodyPr wrap="none" rtlCol="0">
            <a:spAutoFit/>
          </a:bodyPr>
          <a:lstStyle/>
          <a:p>
            <a:r>
              <a:rPr lang="en-AU" sz="1600" dirty="0"/>
              <a:t>uniform</a:t>
            </a:r>
            <a:endParaRPr lang="en-US" sz="1600" dirty="0"/>
          </a:p>
        </p:txBody>
      </p:sp>
      <p:sp>
        <p:nvSpPr>
          <p:cNvPr id="15" name="TextBox 14"/>
          <p:cNvSpPr txBox="1"/>
          <p:nvPr/>
        </p:nvSpPr>
        <p:spPr>
          <a:xfrm>
            <a:off x="796159" y="3484179"/>
            <a:ext cx="591829" cy="369332"/>
          </a:xfrm>
          <a:prstGeom prst="rect">
            <a:avLst/>
          </a:prstGeom>
          <a:noFill/>
        </p:spPr>
        <p:txBody>
          <a:bodyPr wrap="none" rtlCol="0">
            <a:spAutoFit/>
          </a:bodyPr>
          <a:lstStyle/>
          <a:p>
            <a:r>
              <a:rPr lang="en-AU" dirty="0"/>
              <a:t>0   V</a:t>
            </a:r>
            <a:endParaRPr lang="en-US" dirty="0"/>
          </a:p>
        </p:txBody>
      </p:sp>
      <p:grpSp>
        <p:nvGrpSpPr>
          <p:cNvPr id="56" name="Group 55"/>
          <p:cNvGrpSpPr/>
          <p:nvPr/>
        </p:nvGrpSpPr>
        <p:grpSpPr>
          <a:xfrm>
            <a:off x="1694793" y="3397469"/>
            <a:ext cx="370490" cy="375745"/>
            <a:chOff x="1694793" y="3397469"/>
            <a:chExt cx="370490" cy="375745"/>
          </a:xfrm>
        </p:grpSpPr>
        <p:cxnSp>
          <p:nvCxnSpPr>
            <p:cNvPr id="45" name="Straight Connector 44"/>
            <p:cNvCxnSpPr/>
            <p:nvPr/>
          </p:nvCxnSpPr>
          <p:spPr>
            <a:xfrm flipV="1">
              <a:off x="1694793" y="3594538"/>
              <a:ext cx="3704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736834" y="369175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786758" y="3773214"/>
              <a:ext cx="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860331" y="3397469"/>
              <a:ext cx="0" cy="1813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a:xfrm flipV="1">
            <a:off x="2335925" y="3605047"/>
            <a:ext cx="3704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501463" y="3407978"/>
            <a:ext cx="0" cy="1813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270235" y="3594537"/>
            <a:ext cx="70945" cy="212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422635" y="3612930"/>
            <a:ext cx="70945" cy="212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609193" y="3594537"/>
            <a:ext cx="70945" cy="212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997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124" y="740979"/>
            <a:ext cx="486030" cy="369332"/>
          </a:xfrm>
          <a:prstGeom prst="rect">
            <a:avLst/>
          </a:prstGeom>
          <a:noFill/>
        </p:spPr>
        <p:txBody>
          <a:bodyPr wrap="none" rtlCol="0">
            <a:spAutoFit/>
          </a:bodyPr>
          <a:lstStyle/>
          <a:p>
            <a:r>
              <a:rPr lang="en-AU" dirty="0"/>
              <a:t>0 V</a:t>
            </a:r>
            <a:endParaRPr lang="en-US" dirty="0"/>
          </a:p>
        </p:txBody>
      </p:sp>
      <p:grpSp>
        <p:nvGrpSpPr>
          <p:cNvPr id="14" name="Group 13"/>
          <p:cNvGrpSpPr/>
          <p:nvPr/>
        </p:nvGrpSpPr>
        <p:grpSpPr>
          <a:xfrm>
            <a:off x="756745" y="701566"/>
            <a:ext cx="370490" cy="375745"/>
            <a:chOff x="1694793" y="3397469"/>
            <a:chExt cx="370490" cy="375745"/>
          </a:xfrm>
        </p:grpSpPr>
        <p:cxnSp>
          <p:nvCxnSpPr>
            <p:cNvPr id="5" name="Straight Connector 4"/>
            <p:cNvCxnSpPr/>
            <p:nvPr/>
          </p:nvCxnSpPr>
          <p:spPr>
            <a:xfrm flipV="1">
              <a:off x="1694793" y="3594538"/>
              <a:ext cx="3704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736834" y="369175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786758" y="3773214"/>
              <a:ext cx="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860331" y="3397469"/>
              <a:ext cx="0" cy="1813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480848" y="268014"/>
            <a:ext cx="633507" cy="338554"/>
          </a:xfrm>
          <a:prstGeom prst="rect">
            <a:avLst/>
          </a:prstGeom>
          <a:noFill/>
          <a:ln>
            <a:solidFill>
              <a:schemeClr val="accent2">
                <a:lumMod val="50000"/>
              </a:schemeClr>
            </a:solidFill>
          </a:ln>
        </p:spPr>
        <p:txBody>
          <a:bodyPr wrap="none" rtlCol="0">
            <a:spAutoFit/>
          </a:bodyPr>
          <a:lstStyle/>
          <a:p>
            <a:r>
              <a:rPr lang="en-AU" sz="1600" dirty="0"/>
              <a:t>earth</a:t>
            </a:r>
            <a:endParaRPr lang="en-US" sz="1600" dirty="0"/>
          </a:p>
        </p:txBody>
      </p:sp>
      <p:sp>
        <p:nvSpPr>
          <p:cNvPr id="16" name="TextBox 15"/>
          <p:cNvSpPr txBox="1"/>
          <p:nvPr/>
        </p:nvSpPr>
        <p:spPr>
          <a:xfrm>
            <a:off x="1387365" y="386255"/>
            <a:ext cx="2845651" cy="1077218"/>
          </a:xfrm>
          <a:prstGeom prst="rect">
            <a:avLst/>
          </a:prstGeom>
          <a:noFill/>
        </p:spPr>
        <p:txBody>
          <a:bodyPr wrap="none" rtlCol="0">
            <a:spAutoFit/>
          </a:bodyPr>
          <a:lstStyle/>
          <a:p>
            <a:r>
              <a:rPr lang="en-AU" sz="1600" dirty="0"/>
              <a:t>A  + + + + + + + +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A</a:t>
            </a:r>
            <a:r>
              <a:rPr lang="en-AU" sz="1600" dirty="0"/>
              <a:t> = + 9  V</a:t>
            </a:r>
          </a:p>
          <a:p>
            <a:r>
              <a:rPr lang="en-AU" sz="1600" dirty="0"/>
              <a:t>B  + + + + +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B</a:t>
            </a:r>
            <a:r>
              <a:rPr lang="en-AU" sz="1600" dirty="0"/>
              <a:t> = + 6  V</a:t>
            </a:r>
          </a:p>
          <a:p>
            <a:r>
              <a:rPr lang="en-AU" sz="1600" dirty="0"/>
              <a:t>C  –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C</a:t>
            </a:r>
            <a:r>
              <a:rPr lang="en-AU" sz="1600" dirty="0"/>
              <a:t> = –  2 V</a:t>
            </a:r>
          </a:p>
          <a:p>
            <a:r>
              <a:rPr lang="en-AU" sz="1600" dirty="0"/>
              <a:t>D  – – – – – –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C</a:t>
            </a:r>
            <a:r>
              <a:rPr lang="en-AU" sz="1600" dirty="0"/>
              <a:t> = –  7 V</a:t>
            </a:r>
          </a:p>
        </p:txBody>
      </p:sp>
      <p:cxnSp>
        <p:nvCxnSpPr>
          <p:cNvPr id="18" name="Straight Arrow Connector 17"/>
          <p:cNvCxnSpPr/>
          <p:nvPr/>
        </p:nvCxnSpPr>
        <p:spPr>
          <a:xfrm>
            <a:off x="4177867" y="394137"/>
            <a:ext cx="0" cy="101687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77867" y="307427"/>
            <a:ext cx="1339534" cy="338554"/>
          </a:xfrm>
          <a:prstGeom prst="rect">
            <a:avLst/>
          </a:prstGeom>
          <a:noFill/>
        </p:spPr>
        <p:txBody>
          <a:bodyPr wrap="none" rtlCol="0">
            <a:spAutoFit/>
          </a:bodyPr>
          <a:lstStyle/>
          <a:p>
            <a:r>
              <a:rPr lang="en-AU" sz="1600" dirty="0"/>
              <a:t>high potential</a:t>
            </a:r>
            <a:endParaRPr lang="en-US" sz="1600" dirty="0"/>
          </a:p>
        </p:txBody>
      </p:sp>
      <p:sp>
        <p:nvSpPr>
          <p:cNvPr id="20" name="TextBox 19"/>
          <p:cNvSpPr txBox="1"/>
          <p:nvPr/>
        </p:nvSpPr>
        <p:spPr>
          <a:xfrm>
            <a:off x="4180495" y="1161393"/>
            <a:ext cx="1284198" cy="338554"/>
          </a:xfrm>
          <a:prstGeom prst="rect">
            <a:avLst/>
          </a:prstGeom>
          <a:noFill/>
        </p:spPr>
        <p:txBody>
          <a:bodyPr wrap="none" rtlCol="0">
            <a:spAutoFit/>
          </a:bodyPr>
          <a:lstStyle/>
          <a:p>
            <a:r>
              <a:rPr lang="en-AU" sz="1600" dirty="0"/>
              <a:t>low potential</a:t>
            </a:r>
            <a:endParaRPr lang="en-US" sz="1600" dirty="0"/>
          </a:p>
        </p:txBody>
      </p:sp>
      <p:sp>
        <p:nvSpPr>
          <p:cNvPr id="21" name="TextBox 20"/>
          <p:cNvSpPr txBox="1"/>
          <p:nvPr/>
        </p:nvSpPr>
        <p:spPr>
          <a:xfrm>
            <a:off x="1907628" y="78828"/>
            <a:ext cx="1910459" cy="338554"/>
          </a:xfrm>
          <a:prstGeom prst="rect">
            <a:avLst/>
          </a:prstGeom>
          <a:noFill/>
          <a:ln>
            <a:solidFill>
              <a:schemeClr val="accent2">
                <a:lumMod val="50000"/>
              </a:schemeClr>
            </a:solidFill>
          </a:ln>
        </p:spPr>
        <p:txBody>
          <a:bodyPr wrap="none" rtlCol="0">
            <a:spAutoFit/>
          </a:bodyPr>
          <a:lstStyle/>
          <a:p>
            <a:r>
              <a:rPr lang="en-AU" sz="1600" dirty="0"/>
              <a:t>potentials w.r.t earth</a:t>
            </a:r>
            <a:endParaRPr lang="en-US" sz="1600" dirty="0"/>
          </a:p>
        </p:txBody>
      </p:sp>
      <p:sp>
        <p:nvSpPr>
          <p:cNvPr id="22" name="TextBox 21"/>
          <p:cNvSpPr txBox="1"/>
          <p:nvPr/>
        </p:nvSpPr>
        <p:spPr>
          <a:xfrm>
            <a:off x="725214" y="1789388"/>
            <a:ext cx="4169979" cy="923330"/>
          </a:xfrm>
          <a:prstGeom prst="rect">
            <a:avLst/>
          </a:prstGeom>
          <a:noFill/>
        </p:spPr>
        <p:txBody>
          <a:bodyPr wrap="square" rtlCol="0">
            <a:spAutoFit/>
          </a:bodyPr>
          <a:lstStyle/>
          <a:p>
            <a:r>
              <a:rPr lang="en-AU" dirty="0"/>
              <a:t>The </a:t>
            </a:r>
            <a:r>
              <a:rPr lang="en-AU" b="1" dirty="0">
                <a:solidFill>
                  <a:srgbClr val="7030A0"/>
                </a:solidFill>
              </a:rPr>
              <a:t>potential differences </a:t>
            </a:r>
            <a:r>
              <a:rPr lang="en-AU" dirty="0"/>
              <a:t>between any </a:t>
            </a:r>
            <a:r>
              <a:rPr lang="en-AU" b="1" dirty="0">
                <a:solidFill>
                  <a:srgbClr val="FF0000"/>
                </a:solidFill>
              </a:rPr>
              <a:t>two points </a:t>
            </a:r>
            <a:r>
              <a:rPr lang="en-AU" dirty="0"/>
              <a:t>is simply the difference in the potentials between the two points</a:t>
            </a:r>
            <a:endParaRPr lang="en-US" dirty="0"/>
          </a:p>
        </p:txBody>
      </p:sp>
      <p:sp>
        <p:nvSpPr>
          <p:cNvPr id="23" name="TextBox 22"/>
          <p:cNvSpPr txBox="1"/>
          <p:nvPr/>
        </p:nvSpPr>
        <p:spPr>
          <a:xfrm>
            <a:off x="1040524" y="2790496"/>
            <a:ext cx="3282117" cy="230832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AB</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A</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B</a:t>
            </a:r>
            <a:r>
              <a:rPr lang="en-AU" sz="1600" dirty="0">
                <a:latin typeface="Times New Roman" panose="02020603050405020304" pitchFamily="18" charset="0"/>
                <a:cs typeface="Times New Roman" panose="02020603050405020304" pitchFamily="18" charset="0"/>
              </a:rPr>
              <a:t>  </a:t>
            </a:r>
            <a:r>
              <a:rPr lang="en-AU" sz="1600" dirty="0">
                <a:cs typeface="Times New Roman" panose="02020603050405020304" pitchFamily="18" charset="0"/>
              </a:rPr>
              <a:t>= +9 - (+6)  V = + 3  V</a:t>
            </a:r>
          </a:p>
          <a:p>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BA</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B</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A</a:t>
            </a:r>
            <a:r>
              <a:rPr lang="en-AU" sz="1600" dirty="0">
                <a:latin typeface="Times New Roman" panose="02020603050405020304" pitchFamily="18" charset="0"/>
                <a:cs typeface="Times New Roman" panose="02020603050405020304" pitchFamily="18" charset="0"/>
              </a:rPr>
              <a:t>  </a:t>
            </a:r>
            <a:r>
              <a:rPr lang="en-AU" sz="1600" dirty="0">
                <a:cs typeface="Times New Roman" panose="02020603050405020304" pitchFamily="18" charset="0"/>
              </a:rPr>
              <a:t>= +6 - (+9)  V =  - 3  V</a:t>
            </a:r>
          </a:p>
          <a:p>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CD</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C</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D</a:t>
            </a:r>
            <a:r>
              <a:rPr lang="en-AU" sz="1600" dirty="0">
                <a:latin typeface="Times New Roman" panose="02020603050405020304" pitchFamily="18" charset="0"/>
                <a:cs typeface="Times New Roman" panose="02020603050405020304" pitchFamily="18" charset="0"/>
              </a:rPr>
              <a:t>  </a:t>
            </a:r>
            <a:r>
              <a:rPr lang="en-AU" sz="1600" dirty="0">
                <a:cs typeface="Times New Roman" panose="02020603050405020304" pitchFamily="18" charset="0"/>
              </a:rPr>
              <a:t>= -2 - (-7)    V = + 5  V</a:t>
            </a:r>
          </a:p>
          <a:p>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DC</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 </a:t>
            </a:r>
            <a:r>
              <a:rPr lang="en-AU" sz="1600" baseline="-25000" dirty="0">
                <a:latin typeface="Times New Roman" panose="02020603050405020304" pitchFamily="18" charset="0"/>
                <a:cs typeface="Times New Roman" panose="02020603050405020304" pitchFamily="18" charset="0"/>
              </a:rPr>
              <a:t>A</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B</a:t>
            </a:r>
            <a:r>
              <a:rPr lang="en-AU" sz="1600" dirty="0">
                <a:latin typeface="Times New Roman" panose="02020603050405020304" pitchFamily="18" charset="0"/>
                <a:cs typeface="Times New Roman" panose="02020603050405020304" pitchFamily="18" charset="0"/>
              </a:rPr>
              <a:t> </a:t>
            </a:r>
            <a:r>
              <a:rPr lang="en-AU" sz="1600" dirty="0">
                <a:cs typeface="Times New Roman" panose="02020603050405020304" pitchFamily="18" charset="0"/>
              </a:rPr>
              <a:t>= +9 - (+6)  V = + 3  V</a:t>
            </a:r>
          </a:p>
          <a:p>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AC</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A</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i="1" baseline="-25000" dirty="0">
                <a:latin typeface="Times New Roman" panose="02020603050405020304" pitchFamily="18" charset="0"/>
                <a:cs typeface="Times New Roman" panose="02020603050405020304" pitchFamily="18" charset="0"/>
              </a:rPr>
              <a:t>C</a:t>
            </a:r>
            <a:r>
              <a:rPr lang="en-AU" sz="1600" dirty="0">
                <a:latin typeface="Times New Roman" panose="02020603050405020304" pitchFamily="18" charset="0"/>
                <a:cs typeface="Times New Roman" panose="02020603050405020304" pitchFamily="18" charset="0"/>
              </a:rPr>
              <a:t>  </a:t>
            </a:r>
            <a:r>
              <a:rPr lang="en-AU" sz="1600" dirty="0">
                <a:cs typeface="Times New Roman" panose="02020603050405020304" pitchFamily="18" charset="0"/>
              </a:rPr>
              <a:t>= +9 - (-2)  V  = + 11 V</a:t>
            </a:r>
          </a:p>
          <a:p>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CA</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C</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i="1" baseline="-25000" dirty="0">
                <a:latin typeface="Times New Roman" panose="02020603050405020304" pitchFamily="18" charset="0"/>
                <a:cs typeface="Times New Roman" panose="02020603050405020304" pitchFamily="18" charset="0"/>
              </a:rPr>
              <a:t>A</a:t>
            </a:r>
            <a:r>
              <a:rPr lang="en-AU" sz="1600" dirty="0">
                <a:latin typeface="Times New Roman" panose="02020603050405020304" pitchFamily="18" charset="0"/>
                <a:cs typeface="Times New Roman" panose="02020603050405020304" pitchFamily="18" charset="0"/>
              </a:rPr>
              <a:t>  </a:t>
            </a:r>
            <a:r>
              <a:rPr lang="en-AU" sz="1600" dirty="0">
                <a:cs typeface="Times New Roman" panose="02020603050405020304" pitchFamily="18" charset="0"/>
              </a:rPr>
              <a:t>= -2 - (+9)   V  = - 11 V</a:t>
            </a:r>
          </a:p>
          <a:p>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AD</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A</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i="1" baseline="-25000" dirty="0">
                <a:latin typeface="Times New Roman" panose="02020603050405020304" pitchFamily="18" charset="0"/>
                <a:cs typeface="Times New Roman" panose="02020603050405020304" pitchFamily="18" charset="0"/>
              </a:rPr>
              <a:t>D</a:t>
            </a:r>
            <a:r>
              <a:rPr lang="en-AU" sz="1600" dirty="0">
                <a:latin typeface="Times New Roman" panose="02020603050405020304" pitchFamily="18" charset="0"/>
                <a:cs typeface="Times New Roman" panose="02020603050405020304" pitchFamily="18" charset="0"/>
              </a:rPr>
              <a:t> </a:t>
            </a:r>
            <a:r>
              <a:rPr lang="en-AU" sz="1600" dirty="0">
                <a:cs typeface="Times New Roman" panose="02020603050405020304" pitchFamily="18" charset="0"/>
              </a:rPr>
              <a:t>= +9 - (-7)   V  = + 16 V</a:t>
            </a:r>
          </a:p>
          <a:p>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DA</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baseline="-25000" dirty="0">
                <a:latin typeface="Times New Roman" panose="02020603050405020304" pitchFamily="18" charset="0"/>
                <a:cs typeface="Times New Roman" panose="02020603050405020304" pitchFamily="18" charset="0"/>
              </a:rPr>
              <a:t>D</a:t>
            </a:r>
            <a:r>
              <a:rPr lang="en-AU" sz="1600" dirty="0">
                <a:latin typeface="Times New Roman" panose="02020603050405020304" pitchFamily="18" charset="0"/>
                <a:cs typeface="Times New Roman" panose="02020603050405020304" pitchFamily="18" charset="0"/>
              </a:rPr>
              <a:t> – </a:t>
            </a:r>
            <a:r>
              <a:rPr lang="en-AU" sz="1600" i="1" dirty="0">
                <a:latin typeface="Times New Roman" panose="02020603050405020304" pitchFamily="18" charset="0"/>
                <a:cs typeface="Times New Roman" panose="02020603050405020304" pitchFamily="18" charset="0"/>
              </a:rPr>
              <a:t>V</a:t>
            </a:r>
            <a:r>
              <a:rPr lang="en-AU" sz="1600" i="1" baseline="-25000" dirty="0">
                <a:latin typeface="Times New Roman" panose="02020603050405020304" pitchFamily="18" charset="0"/>
                <a:cs typeface="Times New Roman" panose="02020603050405020304" pitchFamily="18" charset="0"/>
              </a:rPr>
              <a:t>A</a:t>
            </a:r>
            <a:r>
              <a:rPr lang="en-AU" sz="1600" dirty="0">
                <a:latin typeface="Times New Roman" panose="02020603050405020304" pitchFamily="18" charset="0"/>
                <a:cs typeface="Times New Roman" panose="02020603050405020304" pitchFamily="18" charset="0"/>
              </a:rPr>
              <a:t>  </a:t>
            </a:r>
            <a:r>
              <a:rPr lang="en-AU" sz="1600" dirty="0">
                <a:cs typeface="Times New Roman" panose="02020603050405020304" pitchFamily="18" charset="0"/>
              </a:rPr>
              <a:t>= -7 - (+9)   V  = - 16 V</a:t>
            </a:r>
          </a:p>
          <a:p>
            <a:endParaRPr lang="en-US" sz="16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70035" y="4966138"/>
            <a:ext cx="3563007" cy="1077218"/>
          </a:xfrm>
          <a:prstGeom prst="rect">
            <a:avLst/>
          </a:prstGeom>
          <a:noFill/>
        </p:spPr>
        <p:txBody>
          <a:bodyPr wrap="square" rtlCol="0">
            <a:spAutoFit/>
          </a:bodyPr>
          <a:lstStyle/>
          <a:p>
            <a:r>
              <a:rPr lang="en-AU" sz="1600" dirty="0"/>
              <a:t>Note: a potential difference exists when both points have the same type of charge. What is important is the extent of the charge imbalance. </a:t>
            </a:r>
            <a:endParaRPr lang="en-US" sz="1600" dirty="0"/>
          </a:p>
        </p:txBody>
      </p:sp>
    </p:spTree>
    <p:extLst>
      <p:ext uri="{BB962C8B-B14F-4D97-AF65-F5344CB8AC3E}">
        <p14:creationId xmlns:p14="http://schemas.microsoft.com/office/powerpoint/2010/main" val="2088565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17331" y="1552903"/>
            <a:ext cx="1237593" cy="9616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25765" y="1594944"/>
            <a:ext cx="1237593" cy="961697"/>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27234" y="1694793"/>
            <a:ext cx="413896" cy="646331"/>
          </a:xfrm>
          <a:prstGeom prst="rect">
            <a:avLst/>
          </a:prstGeom>
          <a:noFill/>
        </p:spPr>
        <p:txBody>
          <a:bodyPr wrap="none" rtlCol="0">
            <a:spAutoFit/>
          </a:bodyPr>
          <a:lstStyle/>
          <a:p>
            <a:r>
              <a:rPr lang="en-AU" sz="3600" b="1" dirty="0"/>
              <a:t>+</a:t>
            </a:r>
            <a:endParaRPr lang="en-US" sz="3600" b="1" dirty="0"/>
          </a:p>
        </p:txBody>
      </p:sp>
      <p:cxnSp>
        <p:nvCxnSpPr>
          <p:cNvPr id="8" name="Straight Connector 7"/>
          <p:cNvCxnSpPr/>
          <p:nvPr/>
        </p:nvCxnSpPr>
        <p:spPr>
          <a:xfrm>
            <a:off x="4303986" y="2096814"/>
            <a:ext cx="2522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4269" y="756744"/>
            <a:ext cx="1339534" cy="338554"/>
          </a:xfrm>
          <a:prstGeom prst="rect">
            <a:avLst/>
          </a:prstGeom>
          <a:noFill/>
        </p:spPr>
        <p:txBody>
          <a:bodyPr wrap="none" rtlCol="0">
            <a:spAutoFit/>
          </a:bodyPr>
          <a:lstStyle/>
          <a:p>
            <a:r>
              <a:rPr lang="en-AU" sz="1600" dirty="0"/>
              <a:t>high potential</a:t>
            </a:r>
            <a:endParaRPr lang="en-US" sz="1600" dirty="0"/>
          </a:p>
        </p:txBody>
      </p:sp>
      <p:sp>
        <p:nvSpPr>
          <p:cNvPr id="10" name="TextBox 9"/>
          <p:cNvSpPr txBox="1"/>
          <p:nvPr/>
        </p:nvSpPr>
        <p:spPr>
          <a:xfrm>
            <a:off x="3707523" y="743606"/>
            <a:ext cx="1284198" cy="338554"/>
          </a:xfrm>
          <a:prstGeom prst="rect">
            <a:avLst/>
          </a:prstGeom>
          <a:noFill/>
        </p:spPr>
        <p:txBody>
          <a:bodyPr wrap="none" rtlCol="0">
            <a:spAutoFit/>
          </a:bodyPr>
          <a:lstStyle/>
          <a:p>
            <a:r>
              <a:rPr lang="en-AU" sz="1600" dirty="0"/>
              <a:t>low potential</a:t>
            </a:r>
            <a:endParaRPr lang="en-US" sz="1600" dirty="0"/>
          </a:p>
        </p:txBody>
      </p:sp>
      <p:cxnSp>
        <p:nvCxnSpPr>
          <p:cNvPr id="12" name="Straight Arrow Connector 11"/>
          <p:cNvCxnSpPr/>
          <p:nvPr/>
        </p:nvCxnSpPr>
        <p:spPr>
          <a:xfrm>
            <a:off x="2017986" y="1623848"/>
            <a:ext cx="1686911"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380593" y="1576551"/>
            <a:ext cx="797206" cy="338554"/>
          </a:xfrm>
          <a:prstGeom prst="rect">
            <a:avLst/>
          </a:prstGeom>
          <a:noFill/>
        </p:spPr>
        <p:txBody>
          <a:bodyPr wrap="none" rtlCol="0">
            <a:spAutoFit/>
          </a:bodyPr>
          <a:lstStyle/>
          <a:p>
            <a:r>
              <a:rPr lang="en-AU" sz="1600" dirty="0">
                <a:solidFill>
                  <a:schemeClr val="accent2">
                    <a:lumMod val="50000"/>
                  </a:schemeClr>
                </a:solidFill>
              </a:rPr>
              <a:t>current</a:t>
            </a:r>
            <a:endParaRPr lang="en-US" sz="1600" dirty="0">
              <a:solidFill>
                <a:schemeClr val="accent2">
                  <a:lumMod val="50000"/>
                </a:schemeClr>
              </a:solidFill>
            </a:endParaRPr>
          </a:p>
        </p:txBody>
      </p:sp>
      <p:cxnSp>
        <p:nvCxnSpPr>
          <p:cNvPr id="14" name="Straight Arrow Connector 13"/>
          <p:cNvCxnSpPr/>
          <p:nvPr/>
        </p:nvCxnSpPr>
        <p:spPr>
          <a:xfrm>
            <a:off x="2028493" y="2154625"/>
            <a:ext cx="168691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041633" y="2096814"/>
            <a:ext cx="1521442" cy="338554"/>
          </a:xfrm>
          <a:prstGeom prst="rect">
            <a:avLst/>
          </a:prstGeom>
          <a:noFill/>
        </p:spPr>
        <p:txBody>
          <a:bodyPr wrap="none" rtlCol="0">
            <a:spAutoFit/>
          </a:bodyPr>
          <a:lstStyle/>
          <a:p>
            <a:r>
              <a:rPr lang="en-AU" sz="1600" dirty="0">
                <a:solidFill>
                  <a:srgbClr val="FF0000"/>
                </a:solidFill>
              </a:rPr>
              <a:t>positive charges</a:t>
            </a:r>
            <a:endParaRPr lang="en-US" sz="1600" dirty="0">
              <a:solidFill>
                <a:srgbClr val="FF0000"/>
              </a:solidFill>
            </a:endParaRPr>
          </a:p>
        </p:txBody>
      </p:sp>
      <p:cxnSp>
        <p:nvCxnSpPr>
          <p:cNvPr id="16" name="Straight Arrow Connector 15"/>
          <p:cNvCxnSpPr/>
          <p:nvPr/>
        </p:nvCxnSpPr>
        <p:spPr>
          <a:xfrm flipH="1">
            <a:off x="2015355" y="2582921"/>
            <a:ext cx="1686911"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38853" y="2572406"/>
            <a:ext cx="1576650" cy="338554"/>
          </a:xfrm>
          <a:prstGeom prst="rect">
            <a:avLst/>
          </a:prstGeom>
          <a:noFill/>
        </p:spPr>
        <p:txBody>
          <a:bodyPr wrap="none" rtlCol="0">
            <a:spAutoFit/>
          </a:bodyPr>
          <a:lstStyle/>
          <a:p>
            <a:r>
              <a:rPr lang="en-AU" sz="1600" dirty="0">
                <a:solidFill>
                  <a:srgbClr val="0000FF"/>
                </a:solidFill>
              </a:rPr>
              <a:t>negative charges</a:t>
            </a:r>
            <a:endParaRPr lang="en-US" sz="1600" dirty="0">
              <a:solidFill>
                <a:srgbClr val="0000FF"/>
              </a:solidFill>
            </a:endParaRPr>
          </a:p>
        </p:txBody>
      </p:sp>
    </p:spTree>
    <p:extLst>
      <p:ext uri="{BB962C8B-B14F-4D97-AF65-F5344CB8AC3E}">
        <p14:creationId xmlns:p14="http://schemas.microsoft.com/office/powerpoint/2010/main" val="315417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546538" y="717330"/>
            <a:ext cx="1495098" cy="2887727"/>
            <a:chOff x="262757" y="717330"/>
            <a:chExt cx="1495098" cy="2887727"/>
          </a:xfrm>
        </p:grpSpPr>
        <p:cxnSp>
          <p:nvCxnSpPr>
            <p:cNvPr id="5" name="Straight Connector 4"/>
            <p:cNvCxnSpPr/>
            <p:nvPr/>
          </p:nvCxnSpPr>
          <p:spPr>
            <a:xfrm>
              <a:off x="275897" y="725214"/>
              <a:ext cx="14819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62757" y="3605057"/>
              <a:ext cx="14819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33096" y="717330"/>
              <a:ext cx="212835" cy="961697"/>
              <a:chOff x="733096" y="1142999"/>
              <a:chExt cx="212835" cy="961697"/>
            </a:xfrm>
          </p:grpSpPr>
          <p:cxnSp>
            <p:nvCxnSpPr>
              <p:cNvPr id="15" name="Straight Connector 14"/>
              <p:cNvCxnSpPr/>
              <p:nvPr/>
            </p:nvCxnSpPr>
            <p:spPr>
              <a:xfrm>
                <a:off x="835572" y="1142999"/>
                <a:ext cx="0" cy="9616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33096" y="1363717"/>
                <a:ext cx="212835" cy="54391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35724" y="1673772"/>
              <a:ext cx="212835" cy="961697"/>
              <a:chOff x="733096" y="1142999"/>
              <a:chExt cx="212835" cy="961697"/>
            </a:xfrm>
          </p:grpSpPr>
          <p:cxnSp>
            <p:nvCxnSpPr>
              <p:cNvPr id="18" name="Straight Connector 17"/>
              <p:cNvCxnSpPr/>
              <p:nvPr/>
            </p:nvCxnSpPr>
            <p:spPr>
              <a:xfrm>
                <a:off x="835572" y="1142999"/>
                <a:ext cx="0" cy="9616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33096" y="1363717"/>
                <a:ext cx="212835" cy="54391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35723" y="2635468"/>
              <a:ext cx="212835" cy="961697"/>
              <a:chOff x="733096" y="1142999"/>
              <a:chExt cx="212835" cy="961697"/>
            </a:xfrm>
          </p:grpSpPr>
          <p:cxnSp>
            <p:nvCxnSpPr>
              <p:cNvPr id="21" name="Straight Connector 20"/>
              <p:cNvCxnSpPr/>
              <p:nvPr/>
            </p:nvCxnSpPr>
            <p:spPr>
              <a:xfrm>
                <a:off x="835572" y="1142999"/>
                <a:ext cx="0" cy="9616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33096" y="1363717"/>
                <a:ext cx="212835" cy="54391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p:nvPr/>
          </p:nvCxnSpPr>
          <p:spPr>
            <a:xfrm>
              <a:off x="843455" y="1686910"/>
              <a:ext cx="843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46083" y="2643351"/>
              <a:ext cx="84345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188782" y="719957"/>
            <a:ext cx="1495098" cy="2887727"/>
            <a:chOff x="262757" y="717330"/>
            <a:chExt cx="1495098" cy="2887727"/>
          </a:xfrm>
        </p:grpSpPr>
        <p:cxnSp>
          <p:nvCxnSpPr>
            <p:cNvPr id="28" name="Straight Connector 27"/>
            <p:cNvCxnSpPr/>
            <p:nvPr/>
          </p:nvCxnSpPr>
          <p:spPr>
            <a:xfrm>
              <a:off x="275897" y="725214"/>
              <a:ext cx="14819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62757" y="3605057"/>
              <a:ext cx="14819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733096" y="717330"/>
              <a:ext cx="212835" cy="961697"/>
              <a:chOff x="733096" y="1142999"/>
              <a:chExt cx="212835" cy="961697"/>
            </a:xfrm>
          </p:grpSpPr>
          <p:cxnSp>
            <p:nvCxnSpPr>
              <p:cNvPr id="39" name="Straight Connector 38"/>
              <p:cNvCxnSpPr/>
              <p:nvPr/>
            </p:nvCxnSpPr>
            <p:spPr>
              <a:xfrm>
                <a:off x="835572" y="1142999"/>
                <a:ext cx="0" cy="9616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33096" y="1363717"/>
                <a:ext cx="212835" cy="54391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35724" y="1673772"/>
              <a:ext cx="212835" cy="961697"/>
              <a:chOff x="733096" y="1142999"/>
              <a:chExt cx="212835" cy="961697"/>
            </a:xfrm>
          </p:grpSpPr>
          <p:cxnSp>
            <p:nvCxnSpPr>
              <p:cNvPr id="37" name="Straight Connector 36"/>
              <p:cNvCxnSpPr/>
              <p:nvPr/>
            </p:nvCxnSpPr>
            <p:spPr>
              <a:xfrm>
                <a:off x="835572" y="1142999"/>
                <a:ext cx="0" cy="9616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33096" y="1363717"/>
                <a:ext cx="212835" cy="54391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35723" y="2635468"/>
              <a:ext cx="212835" cy="961697"/>
              <a:chOff x="733096" y="1142999"/>
              <a:chExt cx="212835" cy="961697"/>
            </a:xfrm>
          </p:grpSpPr>
          <p:cxnSp>
            <p:nvCxnSpPr>
              <p:cNvPr id="35" name="Straight Connector 34"/>
              <p:cNvCxnSpPr/>
              <p:nvPr/>
            </p:nvCxnSpPr>
            <p:spPr>
              <a:xfrm>
                <a:off x="835572" y="1142999"/>
                <a:ext cx="0" cy="9616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33096" y="1363717"/>
                <a:ext cx="212835" cy="54391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Connector 32"/>
            <p:cNvCxnSpPr/>
            <p:nvPr/>
          </p:nvCxnSpPr>
          <p:spPr>
            <a:xfrm>
              <a:off x="843455" y="1686910"/>
              <a:ext cx="843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46083" y="2643351"/>
              <a:ext cx="84345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3941391" y="722581"/>
            <a:ext cx="1495098" cy="2887727"/>
            <a:chOff x="262757" y="717330"/>
            <a:chExt cx="1495098" cy="2887727"/>
          </a:xfrm>
        </p:grpSpPr>
        <p:cxnSp>
          <p:nvCxnSpPr>
            <p:cNvPr id="42" name="Straight Connector 41"/>
            <p:cNvCxnSpPr/>
            <p:nvPr/>
          </p:nvCxnSpPr>
          <p:spPr>
            <a:xfrm>
              <a:off x="275897" y="725214"/>
              <a:ext cx="14819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62757" y="3605057"/>
              <a:ext cx="14819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733096" y="717330"/>
              <a:ext cx="212835" cy="961697"/>
              <a:chOff x="733096" y="1142999"/>
              <a:chExt cx="212835" cy="961697"/>
            </a:xfrm>
          </p:grpSpPr>
          <p:cxnSp>
            <p:nvCxnSpPr>
              <p:cNvPr id="53" name="Straight Connector 52"/>
              <p:cNvCxnSpPr/>
              <p:nvPr/>
            </p:nvCxnSpPr>
            <p:spPr>
              <a:xfrm>
                <a:off x="835572" y="1142999"/>
                <a:ext cx="0" cy="9616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33096" y="1363717"/>
                <a:ext cx="212835" cy="54391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735724" y="1673772"/>
              <a:ext cx="212835" cy="961697"/>
              <a:chOff x="733096" y="1142999"/>
              <a:chExt cx="212835" cy="961697"/>
            </a:xfrm>
          </p:grpSpPr>
          <p:cxnSp>
            <p:nvCxnSpPr>
              <p:cNvPr id="51" name="Straight Connector 50"/>
              <p:cNvCxnSpPr/>
              <p:nvPr/>
            </p:nvCxnSpPr>
            <p:spPr>
              <a:xfrm>
                <a:off x="835572" y="1142999"/>
                <a:ext cx="0" cy="9616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733096" y="1363717"/>
                <a:ext cx="212835" cy="54391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735723" y="2635468"/>
              <a:ext cx="212835" cy="961697"/>
              <a:chOff x="733096" y="1142999"/>
              <a:chExt cx="212835" cy="961697"/>
            </a:xfrm>
          </p:grpSpPr>
          <p:cxnSp>
            <p:nvCxnSpPr>
              <p:cNvPr id="49" name="Straight Connector 48"/>
              <p:cNvCxnSpPr/>
              <p:nvPr/>
            </p:nvCxnSpPr>
            <p:spPr>
              <a:xfrm>
                <a:off x="835572" y="1142999"/>
                <a:ext cx="0" cy="9616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33096" y="1363717"/>
                <a:ext cx="212835" cy="54391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843455" y="1686910"/>
              <a:ext cx="843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46083" y="2643351"/>
              <a:ext cx="84345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6" name="Straight Connector 55"/>
          <p:cNvCxnSpPr/>
          <p:nvPr/>
        </p:nvCxnSpPr>
        <p:spPr>
          <a:xfrm>
            <a:off x="551795" y="725214"/>
            <a:ext cx="0" cy="2877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96616" y="2136228"/>
            <a:ext cx="102474" cy="1340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338961" y="2136228"/>
            <a:ext cx="4256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44066" y="2254468"/>
            <a:ext cx="20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0" y="1726325"/>
            <a:ext cx="556563" cy="338554"/>
          </a:xfrm>
          <a:prstGeom prst="rect">
            <a:avLst/>
          </a:prstGeom>
          <a:noFill/>
        </p:spPr>
        <p:txBody>
          <a:bodyPr wrap="none" rtlCol="0">
            <a:spAutoFit/>
          </a:bodyPr>
          <a:lstStyle/>
          <a:p>
            <a:r>
              <a:rPr lang="en-AU" sz="1600" dirty="0"/>
              <a:t>30 V</a:t>
            </a:r>
            <a:endParaRPr lang="en-US" sz="1600" dirty="0"/>
          </a:p>
        </p:txBody>
      </p:sp>
      <p:graphicFrame>
        <p:nvGraphicFramePr>
          <p:cNvPr id="63" name="Object 62"/>
          <p:cNvGraphicFramePr>
            <a:graphicFrameLocks noChangeAspect="1"/>
          </p:cNvGraphicFramePr>
          <p:nvPr>
            <p:extLst>
              <p:ext uri="{D42A27DB-BD31-4B8C-83A1-F6EECF244321}">
                <p14:modId xmlns:p14="http://schemas.microsoft.com/office/powerpoint/2010/main" val="3813469715"/>
              </p:ext>
            </p:extLst>
          </p:nvPr>
        </p:nvGraphicFramePr>
        <p:xfrm>
          <a:off x="611834" y="1326219"/>
          <a:ext cx="363328" cy="203036"/>
        </p:xfrm>
        <a:graphic>
          <a:graphicData uri="http://schemas.openxmlformats.org/presentationml/2006/ole">
            <mc:AlternateContent xmlns:mc="http://schemas.openxmlformats.org/markup-compatibility/2006">
              <mc:Choice xmlns:v="urn:schemas-microsoft-com:vml" Requires="v">
                <p:oleObj spid="_x0000_s28163" name="Equation" r:id="rId3" imgW="431640" imgH="241200" progId="Equation.DSMT4">
                  <p:embed/>
                </p:oleObj>
              </mc:Choice>
              <mc:Fallback>
                <p:oleObj name="Equation" r:id="rId3" imgW="431640" imgH="241200" progId="Equation.DSMT4">
                  <p:embed/>
                  <p:pic>
                    <p:nvPicPr>
                      <p:cNvPr id="0" name=""/>
                      <p:cNvPicPr/>
                      <p:nvPr/>
                    </p:nvPicPr>
                    <p:blipFill>
                      <a:blip r:embed="rId4"/>
                      <a:stretch>
                        <a:fillRect/>
                      </a:stretch>
                    </p:blipFill>
                    <p:spPr>
                      <a:xfrm>
                        <a:off x="611834" y="1326219"/>
                        <a:ext cx="363328" cy="203036"/>
                      </a:xfrm>
                      <a:prstGeom prst="rect">
                        <a:avLst/>
                      </a:prstGeom>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2954581681"/>
              </p:ext>
            </p:extLst>
          </p:nvPr>
        </p:nvGraphicFramePr>
        <p:xfrm>
          <a:off x="630227" y="2298426"/>
          <a:ext cx="363328" cy="203036"/>
        </p:xfrm>
        <a:graphic>
          <a:graphicData uri="http://schemas.openxmlformats.org/presentationml/2006/ole">
            <mc:AlternateContent xmlns:mc="http://schemas.openxmlformats.org/markup-compatibility/2006">
              <mc:Choice xmlns:v="urn:schemas-microsoft-com:vml" Requires="v">
                <p:oleObj spid="_x0000_s28164" name="Equation" r:id="rId5" imgW="431640" imgH="241200" progId="Equation.DSMT4">
                  <p:embed/>
                </p:oleObj>
              </mc:Choice>
              <mc:Fallback>
                <p:oleObj name="Equation" r:id="rId5" imgW="431640" imgH="241200" progId="Equation.DSMT4">
                  <p:embed/>
                  <p:pic>
                    <p:nvPicPr>
                      <p:cNvPr id="63" name="Object 62"/>
                      <p:cNvPicPr/>
                      <p:nvPr/>
                    </p:nvPicPr>
                    <p:blipFill>
                      <a:blip r:embed="rId4"/>
                      <a:stretch>
                        <a:fillRect/>
                      </a:stretch>
                    </p:blipFill>
                    <p:spPr>
                      <a:xfrm>
                        <a:off x="630227" y="2298426"/>
                        <a:ext cx="363328" cy="203036"/>
                      </a:xfrm>
                      <a:prstGeom prst="rect">
                        <a:avLst/>
                      </a:prstGeom>
                    </p:spPr>
                  </p:pic>
                </p:oleObj>
              </mc:Fallback>
            </mc:AlternateContent>
          </a:graphicData>
        </a:graphic>
      </p:graphicFrame>
      <p:graphicFrame>
        <p:nvGraphicFramePr>
          <p:cNvPr id="65" name="Object 64"/>
          <p:cNvGraphicFramePr>
            <a:graphicFrameLocks noChangeAspect="1"/>
          </p:cNvGraphicFramePr>
          <p:nvPr>
            <p:extLst>
              <p:ext uri="{D42A27DB-BD31-4B8C-83A1-F6EECF244321}">
                <p14:modId xmlns:p14="http://schemas.microsoft.com/office/powerpoint/2010/main" val="223742283"/>
              </p:ext>
            </p:extLst>
          </p:nvPr>
        </p:nvGraphicFramePr>
        <p:xfrm>
          <a:off x="2217289" y="1331474"/>
          <a:ext cx="363328" cy="203036"/>
        </p:xfrm>
        <a:graphic>
          <a:graphicData uri="http://schemas.openxmlformats.org/presentationml/2006/ole">
            <mc:AlternateContent xmlns:mc="http://schemas.openxmlformats.org/markup-compatibility/2006">
              <mc:Choice xmlns:v="urn:schemas-microsoft-com:vml" Requires="v">
                <p:oleObj spid="_x0000_s28165" name="Equation" r:id="rId6" imgW="431640" imgH="241200" progId="Equation.DSMT4">
                  <p:embed/>
                </p:oleObj>
              </mc:Choice>
              <mc:Fallback>
                <p:oleObj name="Equation" r:id="rId6" imgW="431640" imgH="241200" progId="Equation.DSMT4">
                  <p:embed/>
                  <p:pic>
                    <p:nvPicPr>
                      <p:cNvPr id="63" name="Object 62"/>
                      <p:cNvPicPr/>
                      <p:nvPr/>
                    </p:nvPicPr>
                    <p:blipFill>
                      <a:blip r:embed="rId4"/>
                      <a:stretch>
                        <a:fillRect/>
                      </a:stretch>
                    </p:blipFill>
                    <p:spPr>
                      <a:xfrm>
                        <a:off x="2217289" y="1331474"/>
                        <a:ext cx="363328" cy="203036"/>
                      </a:xfrm>
                      <a:prstGeom prst="rect">
                        <a:avLst/>
                      </a:prstGeom>
                    </p:spPr>
                  </p:pic>
                </p:oleObj>
              </mc:Fallback>
            </mc:AlternateContent>
          </a:graphicData>
        </a:graphic>
      </p:graphicFrame>
      <p:graphicFrame>
        <p:nvGraphicFramePr>
          <p:cNvPr id="66" name="Object 65"/>
          <p:cNvGraphicFramePr>
            <a:graphicFrameLocks noChangeAspect="1"/>
          </p:cNvGraphicFramePr>
          <p:nvPr>
            <p:extLst>
              <p:ext uri="{D42A27DB-BD31-4B8C-83A1-F6EECF244321}">
                <p14:modId xmlns:p14="http://schemas.microsoft.com/office/powerpoint/2010/main" val="1235457174"/>
              </p:ext>
            </p:extLst>
          </p:nvPr>
        </p:nvGraphicFramePr>
        <p:xfrm>
          <a:off x="606579" y="3236474"/>
          <a:ext cx="363328" cy="203036"/>
        </p:xfrm>
        <a:graphic>
          <a:graphicData uri="http://schemas.openxmlformats.org/presentationml/2006/ole">
            <mc:AlternateContent xmlns:mc="http://schemas.openxmlformats.org/markup-compatibility/2006">
              <mc:Choice xmlns:v="urn:schemas-microsoft-com:vml" Requires="v">
                <p:oleObj spid="_x0000_s28166" name="Equation" r:id="rId7" imgW="431640" imgH="241200" progId="Equation.DSMT4">
                  <p:embed/>
                </p:oleObj>
              </mc:Choice>
              <mc:Fallback>
                <p:oleObj name="Equation" r:id="rId7" imgW="431640" imgH="241200" progId="Equation.DSMT4">
                  <p:embed/>
                  <p:pic>
                    <p:nvPicPr>
                      <p:cNvPr id="63" name="Object 62"/>
                      <p:cNvPicPr/>
                      <p:nvPr/>
                    </p:nvPicPr>
                    <p:blipFill>
                      <a:blip r:embed="rId4"/>
                      <a:stretch>
                        <a:fillRect/>
                      </a:stretch>
                    </p:blipFill>
                    <p:spPr>
                      <a:xfrm>
                        <a:off x="606579" y="3236474"/>
                        <a:ext cx="363328" cy="203036"/>
                      </a:xfrm>
                      <a:prstGeom prst="rect">
                        <a:avLst/>
                      </a:prstGeom>
                    </p:spPr>
                  </p:pic>
                </p:oleObj>
              </mc:Fallback>
            </mc:AlternateContent>
          </a:graphicData>
        </a:graphic>
      </p:graphicFrame>
      <p:graphicFrame>
        <p:nvGraphicFramePr>
          <p:cNvPr id="67" name="Object 66"/>
          <p:cNvGraphicFramePr>
            <a:graphicFrameLocks noChangeAspect="1"/>
          </p:cNvGraphicFramePr>
          <p:nvPr>
            <p:extLst>
              <p:ext uri="{D42A27DB-BD31-4B8C-83A1-F6EECF244321}">
                <p14:modId xmlns:p14="http://schemas.microsoft.com/office/powerpoint/2010/main" val="1097249130"/>
              </p:ext>
            </p:extLst>
          </p:nvPr>
        </p:nvGraphicFramePr>
        <p:xfrm>
          <a:off x="2235683" y="2295798"/>
          <a:ext cx="363328" cy="203036"/>
        </p:xfrm>
        <a:graphic>
          <a:graphicData uri="http://schemas.openxmlformats.org/presentationml/2006/ole">
            <mc:AlternateContent xmlns:mc="http://schemas.openxmlformats.org/markup-compatibility/2006">
              <mc:Choice xmlns:v="urn:schemas-microsoft-com:vml" Requires="v">
                <p:oleObj spid="_x0000_s28167" name="Equation" r:id="rId8" imgW="431640" imgH="241200" progId="Equation.DSMT4">
                  <p:embed/>
                </p:oleObj>
              </mc:Choice>
              <mc:Fallback>
                <p:oleObj name="Equation" r:id="rId8" imgW="431640" imgH="241200" progId="Equation.DSMT4">
                  <p:embed/>
                  <p:pic>
                    <p:nvPicPr>
                      <p:cNvPr id="63" name="Object 62"/>
                      <p:cNvPicPr/>
                      <p:nvPr/>
                    </p:nvPicPr>
                    <p:blipFill>
                      <a:blip r:embed="rId4"/>
                      <a:stretch>
                        <a:fillRect/>
                      </a:stretch>
                    </p:blipFill>
                    <p:spPr>
                      <a:xfrm>
                        <a:off x="2235683" y="2295798"/>
                        <a:ext cx="363328" cy="203036"/>
                      </a:xfrm>
                      <a:prstGeom prst="rect">
                        <a:avLst/>
                      </a:prstGeom>
                    </p:spPr>
                  </p:pic>
                </p:oleObj>
              </mc:Fallback>
            </mc:AlternateContent>
          </a:graphicData>
        </a:graphic>
      </p:graphicFrame>
      <p:graphicFrame>
        <p:nvGraphicFramePr>
          <p:cNvPr id="68" name="Object 67"/>
          <p:cNvGraphicFramePr>
            <a:graphicFrameLocks noChangeAspect="1"/>
          </p:cNvGraphicFramePr>
          <p:nvPr>
            <p:extLst>
              <p:ext uri="{D42A27DB-BD31-4B8C-83A1-F6EECF244321}">
                <p14:modId xmlns:p14="http://schemas.microsoft.com/office/powerpoint/2010/main" val="2487314359"/>
              </p:ext>
            </p:extLst>
          </p:nvPr>
        </p:nvGraphicFramePr>
        <p:xfrm>
          <a:off x="2235683" y="3241730"/>
          <a:ext cx="363328" cy="203036"/>
        </p:xfrm>
        <a:graphic>
          <a:graphicData uri="http://schemas.openxmlformats.org/presentationml/2006/ole">
            <mc:AlternateContent xmlns:mc="http://schemas.openxmlformats.org/markup-compatibility/2006">
              <mc:Choice xmlns:v="urn:schemas-microsoft-com:vml" Requires="v">
                <p:oleObj spid="_x0000_s28168" name="Equation" r:id="rId9" imgW="431640" imgH="241200" progId="Equation.DSMT4">
                  <p:embed/>
                </p:oleObj>
              </mc:Choice>
              <mc:Fallback>
                <p:oleObj name="Equation" r:id="rId9" imgW="431640" imgH="241200" progId="Equation.DSMT4">
                  <p:embed/>
                  <p:pic>
                    <p:nvPicPr>
                      <p:cNvPr id="63" name="Object 62"/>
                      <p:cNvPicPr/>
                      <p:nvPr/>
                    </p:nvPicPr>
                    <p:blipFill>
                      <a:blip r:embed="rId4"/>
                      <a:stretch>
                        <a:fillRect/>
                      </a:stretch>
                    </p:blipFill>
                    <p:spPr>
                      <a:xfrm>
                        <a:off x="2235683" y="3241730"/>
                        <a:ext cx="363328" cy="203036"/>
                      </a:xfrm>
                      <a:prstGeom prst="rect">
                        <a:avLst/>
                      </a:prstGeom>
                    </p:spPr>
                  </p:pic>
                </p:oleObj>
              </mc:Fallback>
            </mc:AlternateContent>
          </a:graphicData>
        </a:graphic>
      </p:graphicFrame>
      <p:graphicFrame>
        <p:nvGraphicFramePr>
          <p:cNvPr id="69" name="Object 68"/>
          <p:cNvGraphicFramePr>
            <a:graphicFrameLocks noChangeAspect="1"/>
          </p:cNvGraphicFramePr>
          <p:nvPr>
            <p:extLst>
              <p:ext uri="{D42A27DB-BD31-4B8C-83A1-F6EECF244321}">
                <p14:modId xmlns:p14="http://schemas.microsoft.com/office/powerpoint/2010/main" val="1507424476"/>
              </p:ext>
            </p:extLst>
          </p:nvPr>
        </p:nvGraphicFramePr>
        <p:xfrm>
          <a:off x="3996165" y="3252241"/>
          <a:ext cx="363328" cy="203036"/>
        </p:xfrm>
        <a:graphic>
          <a:graphicData uri="http://schemas.openxmlformats.org/presentationml/2006/ole">
            <mc:AlternateContent xmlns:mc="http://schemas.openxmlformats.org/markup-compatibility/2006">
              <mc:Choice xmlns:v="urn:schemas-microsoft-com:vml" Requires="v">
                <p:oleObj spid="_x0000_s28169" name="Equation" r:id="rId10" imgW="431640" imgH="241200" progId="Equation.DSMT4">
                  <p:embed/>
                </p:oleObj>
              </mc:Choice>
              <mc:Fallback>
                <p:oleObj name="Equation" r:id="rId10" imgW="431640" imgH="241200" progId="Equation.DSMT4">
                  <p:embed/>
                  <p:pic>
                    <p:nvPicPr>
                      <p:cNvPr id="68" name="Object 67"/>
                      <p:cNvPicPr/>
                      <p:nvPr/>
                    </p:nvPicPr>
                    <p:blipFill>
                      <a:blip r:embed="rId4"/>
                      <a:stretch>
                        <a:fillRect/>
                      </a:stretch>
                    </p:blipFill>
                    <p:spPr>
                      <a:xfrm>
                        <a:off x="3996165" y="3252241"/>
                        <a:ext cx="363328" cy="203036"/>
                      </a:xfrm>
                      <a:prstGeom prst="rect">
                        <a:avLst/>
                      </a:prstGeom>
                    </p:spPr>
                  </p:pic>
                </p:oleObj>
              </mc:Fallback>
            </mc:AlternateContent>
          </a:graphicData>
        </a:graphic>
      </p:graphicFrame>
      <p:graphicFrame>
        <p:nvGraphicFramePr>
          <p:cNvPr id="70" name="Object 69"/>
          <p:cNvGraphicFramePr>
            <a:graphicFrameLocks noChangeAspect="1"/>
          </p:cNvGraphicFramePr>
          <p:nvPr>
            <p:extLst>
              <p:ext uri="{D42A27DB-BD31-4B8C-83A1-F6EECF244321}">
                <p14:modId xmlns:p14="http://schemas.microsoft.com/office/powerpoint/2010/main" val="2712375755"/>
              </p:ext>
            </p:extLst>
          </p:nvPr>
        </p:nvGraphicFramePr>
        <p:xfrm>
          <a:off x="3983027" y="2301055"/>
          <a:ext cx="363328" cy="203036"/>
        </p:xfrm>
        <a:graphic>
          <a:graphicData uri="http://schemas.openxmlformats.org/presentationml/2006/ole">
            <mc:AlternateContent xmlns:mc="http://schemas.openxmlformats.org/markup-compatibility/2006">
              <mc:Choice xmlns:v="urn:schemas-microsoft-com:vml" Requires="v">
                <p:oleObj spid="_x0000_s28170" name="Equation" r:id="rId11" imgW="431640" imgH="241200" progId="Equation.DSMT4">
                  <p:embed/>
                </p:oleObj>
              </mc:Choice>
              <mc:Fallback>
                <p:oleObj name="Equation" r:id="rId11" imgW="431640" imgH="241200" progId="Equation.DSMT4">
                  <p:embed/>
                  <p:pic>
                    <p:nvPicPr>
                      <p:cNvPr id="69" name="Object 68"/>
                      <p:cNvPicPr/>
                      <p:nvPr/>
                    </p:nvPicPr>
                    <p:blipFill>
                      <a:blip r:embed="rId4"/>
                      <a:stretch>
                        <a:fillRect/>
                      </a:stretch>
                    </p:blipFill>
                    <p:spPr>
                      <a:xfrm>
                        <a:off x="3983027" y="2301055"/>
                        <a:ext cx="363328" cy="203036"/>
                      </a:xfrm>
                      <a:prstGeom prst="rect">
                        <a:avLst/>
                      </a:prstGeom>
                    </p:spPr>
                  </p:pic>
                </p:oleObj>
              </mc:Fallback>
            </mc:AlternateContent>
          </a:graphicData>
        </a:graphic>
      </p:graphicFrame>
      <p:graphicFrame>
        <p:nvGraphicFramePr>
          <p:cNvPr id="71" name="Object 70"/>
          <p:cNvGraphicFramePr>
            <a:graphicFrameLocks noChangeAspect="1"/>
          </p:cNvGraphicFramePr>
          <p:nvPr>
            <p:extLst>
              <p:ext uri="{D42A27DB-BD31-4B8C-83A1-F6EECF244321}">
                <p14:modId xmlns:p14="http://schemas.microsoft.com/office/powerpoint/2010/main" val="2753474918"/>
              </p:ext>
            </p:extLst>
          </p:nvPr>
        </p:nvGraphicFramePr>
        <p:xfrm>
          <a:off x="3969889" y="1341986"/>
          <a:ext cx="363328" cy="203036"/>
        </p:xfrm>
        <a:graphic>
          <a:graphicData uri="http://schemas.openxmlformats.org/presentationml/2006/ole">
            <mc:AlternateContent xmlns:mc="http://schemas.openxmlformats.org/markup-compatibility/2006">
              <mc:Choice xmlns:v="urn:schemas-microsoft-com:vml" Requires="v">
                <p:oleObj spid="_x0000_s28171" name="Equation" r:id="rId12" imgW="431640" imgH="241200" progId="Equation.DSMT4">
                  <p:embed/>
                </p:oleObj>
              </mc:Choice>
              <mc:Fallback>
                <p:oleObj name="Equation" r:id="rId12" imgW="431640" imgH="241200" progId="Equation.DSMT4">
                  <p:embed/>
                  <p:pic>
                    <p:nvPicPr>
                      <p:cNvPr id="70" name="Object 69"/>
                      <p:cNvPicPr/>
                      <p:nvPr/>
                    </p:nvPicPr>
                    <p:blipFill>
                      <a:blip r:embed="rId4"/>
                      <a:stretch>
                        <a:fillRect/>
                      </a:stretch>
                    </p:blipFill>
                    <p:spPr>
                      <a:xfrm>
                        <a:off x="3969889" y="1341986"/>
                        <a:ext cx="363328" cy="203036"/>
                      </a:xfrm>
                      <a:prstGeom prst="rect">
                        <a:avLst/>
                      </a:prstGeom>
                    </p:spPr>
                  </p:pic>
                </p:oleObj>
              </mc:Fallback>
            </mc:AlternateContent>
          </a:graphicData>
        </a:graphic>
      </p:graphicFrame>
      <p:cxnSp>
        <p:nvCxnSpPr>
          <p:cNvPr id="73" name="Straight Connector 72"/>
          <p:cNvCxnSpPr/>
          <p:nvPr/>
        </p:nvCxnSpPr>
        <p:spPr>
          <a:xfrm>
            <a:off x="1584434" y="733097"/>
            <a:ext cx="0" cy="945931"/>
          </a:xfrm>
          <a:prstGeom prst="line">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705303" y="1697421"/>
            <a:ext cx="0" cy="945931"/>
          </a:xfrm>
          <a:prstGeom prst="line">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550275" y="2645979"/>
            <a:ext cx="0" cy="945931"/>
          </a:xfrm>
          <a:prstGeom prst="line">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324303" y="1024759"/>
            <a:ext cx="556563" cy="338554"/>
          </a:xfrm>
          <a:prstGeom prst="rect">
            <a:avLst/>
          </a:prstGeom>
          <a:solidFill>
            <a:schemeClr val="bg1"/>
          </a:solidFill>
        </p:spPr>
        <p:txBody>
          <a:bodyPr wrap="none" rtlCol="0">
            <a:spAutoFit/>
          </a:bodyPr>
          <a:lstStyle/>
          <a:p>
            <a:r>
              <a:rPr lang="en-AU" sz="1600" dirty="0"/>
              <a:t>10 V</a:t>
            </a:r>
            <a:endParaRPr lang="en-US" sz="1600" dirty="0"/>
          </a:p>
        </p:txBody>
      </p:sp>
      <p:sp>
        <p:nvSpPr>
          <p:cNvPr id="77" name="TextBox 76"/>
          <p:cNvSpPr txBox="1"/>
          <p:nvPr/>
        </p:nvSpPr>
        <p:spPr>
          <a:xfrm>
            <a:off x="1437289" y="2012732"/>
            <a:ext cx="556563" cy="338554"/>
          </a:xfrm>
          <a:prstGeom prst="rect">
            <a:avLst/>
          </a:prstGeom>
          <a:solidFill>
            <a:schemeClr val="bg1"/>
          </a:solidFill>
        </p:spPr>
        <p:txBody>
          <a:bodyPr wrap="none" rtlCol="0">
            <a:spAutoFit/>
          </a:bodyPr>
          <a:lstStyle/>
          <a:p>
            <a:r>
              <a:rPr lang="en-AU" sz="1600" dirty="0"/>
              <a:t>10 V</a:t>
            </a:r>
            <a:endParaRPr lang="en-US" sz="1600" dirty="0"/>
          </a:p>
        </p:txBody>
      </p:sp>
      <p:sp>
        <p:nvSpPr>
          <p:cNvPr id="78" name="TextBox 77"/>
          <p:cNvSpPr txBox="1"/>
          <p:nvPr/>
        </p:nvSpPr>
        <p:spPr>
          <a:xfrm>
            <a:off x="1298027" y="2953408"/>
            <a:ext cx="556563" cy="338554"/>
          </a:xfrm>
          <a:prstGeom prst="rect">
            <a:avLst/>
          </a:prstGeom>
          <a:solidFill>
            <a:schemeClr val="bg1"/>
          </a:solidFill>
        </p:spPr>
        <p:txBody>
          <a:bodyPr wrap="none" rtlCol="0">
            <a:spAutoFit/>
          </a:bodyPr>
          <a:lstStyle/>
          <a:p>
            <a:r>
              <a:rPr lang="en-AU" sz="1600" dirty="0"/>
              <a:t>10 V</a:t>
            </a:r>
            <a:endParaRPr lang="en-US" sz="1600" dirty="0"/>
          </a:p>
        </p:txBody>
      </p:sp>
      <p:grpSp>
        <p:nvGrpSpPr>
          <p:cNvPr id="79" name="Group 78"/>
          <p:cNvGrpSpPr/>
          <p:nvPr/>
        </p:nvGrpSpPr>
        <p:grpSpPr>
          <a:xfrm>
            <a:off x="2175642" y="3602421"/>
            <a:ext cx="370490" cy="375745"/>
            <a:chOff x="1694793" y="3397469"/>
            <a:chExt cx="370490" cy="375745"/>
          </a:xfrm>
        </p:grpSpPr>
        <p:cxnSp>
          <p:nvCxnSpPr>
            <p:cNvPr id="80" name="Straight Connector 79"/>
            <p:cNvCxnSpPr/>
            <p:nvPr/>
          </p:nvCxnSpPr>
          <p:spPr>
            <a:xfrm flipV="1">
              <a:off x="1694793" y="3594538"/>
              <a:ext cx="3704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1736834" y="369175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786758" y="3773214"/>
              <a:ext cx="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860331" y="3397469"/>
              <a:ext cx="0" cy="1813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2569778" y="3697015"/>
            <a:ext cx="452368" cy="338554"/>
          </a:xfrm>
          <a:prstGeom prst="rect">
            <a:avLst/>
          </a:prstGeom>
          <a:solidFill>
            <a:schemeClr val="bg1"/>
          </a:solidFill>
        </p:spPr>
        <p:txBody>
          <a:bodyPr wrap="none" rtlCol="0">
            <a:spAutoFit/>
          </a:bodyPr>
          <a:lstStyle/>
          <a:p>
            <a:r>
              <a:rPr lang="en-AU" sz="1600" dirty="0"/>
              <a:t>0 V</a:t>
            </a:r>
            <a:endParaRPr lang="en-US" sz="1600" dirty="0"/>
          </a:p>
        </p:txBody>
      </p:sp>
      <p:sp>
        <p:nvSpPr>
          <p:cNvPr id="85" name="TextBox 84"/>
          <p:cNvSpPr txBox="1"/>
          <p:nvPr/>
        </p:nvSpPr>
        <p:spPr>
          <a:xfrm>
            <a:off x="2104695" y="378374"/>
            <a:ext cx="659155" cy="338554"/>
          </a:xfrm>
          <a:prstGeom prst="rect">
            <a:avLst/>
          </a:prstGeom>
          <a:solidFill>
            <a:schemeClr val="bg1"/>
          </a:solidFill>
        </p:spPr>
        <p:txBody>
          <a:bodyPr wrap="none" rtlCol="0">
            <a:spAutoFit/>
          </a:bodyPr>
          <a:lstStyle/>
          <a:p>
            <a:r>
              <a:rPr lang="en-AU" sz="1600" dirty="0"/>
              <a:t>+30 V</a:t>
            </a:r>
            <a:endParaRPr lang="en-US" sz="1600" dirty="0"/>
          </a:p>
        </p:txBody>
      </p:sp>
      <p:cxnSp>
        <p:nvCxnSpPr>
          <p:cNvPr id="87" name="Straight Connector 86"/>
          <p:cNvCxnSpPr/>
          <p:nvPr/>
        </p:nvCxnSpPr>
        <p:spPr>
          <a:xfrm flipV="1">
            <a:off x="3066393" y="2648607"/>
            <a:ext cx="0" cy="961696"/>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3302877" y="1686910"/>
            <a:ext cx="0" cy="1926020"/>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578772" y="717331"/>
            <a:ext cx="0" cy="2890344"/>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2892973" y="2995450"/>
            <a:ext cx="556563" cy="338554"/>
          </a:xfrm>
          <a:prstGeom prst="rect">
            <a:avLst/>
          </a:prstGeom>
          <a:solidFill>
            <a:schemeClr val="bg1"/>
          </a:solidFill>
        </p:spPr>
        <p:txBody>
          <a:bodyPr wrap="none" rtlCol="0">
            <a:spAutoFit/>
          </a:bodyPr>
          <a:lstStyle/>
          <a:p>
            <a:r>
              <a:rPr lang="en-AU" sz="1600" dirty="0"/>
              <a:t>10 V</a:t>
            </a:r>
            <a:endParaRPr lang="en-US" sz="1600" dirty="0"/>
          </a:p>
        </p:txBody>
      </p:sp>
      <p:sp>
        <p:nvSpPr>
          <p:cNvPr id="94" name="TextBox 93"/>
          <p:cNvSpPr txBox="1"/>
          <p:nvPr/>
        </p:nvSpPr>
        <p:spPr>
          <a:xfrm>
            <a:off x="2935014" y="2036381"/>
            <a:ext cx="556563" cy="338554"/>
          </a:xfrm>
          <a:prstGeom prst="rect">
            <a:avLst/>
          </a:prstGeom>
          <a:solidFill>
            <a:schemeClr val="bg1"/>
          </a:solidFill>
        </p:spPr>
        <p:txBody>
          <a:bodyPr wrap="none" rtlCol="0">
            <a:spAutoFit/>
          </a:bodyPr>
          <a:lstStyle/>
          <a:p>
            <a:r>
              <a:rPr lang="en-AU" sz="1600" dirty="0"/>
              <a:t>20 V</a:t>
            </a:r>
            <a:endParaRPr lang="en-US" sz="1600" dirty="0"/>
          </a:p>
        </p:txBody>
      </p:sp>
      <p:sp>
        <p:nvSpPr>
          <p:cNvPr id="95" name="TextBox 94"/>
          <p:cNvSpPr txBox="1"/>
          <p:nvPr/>
        </p:nvSpPr>
        <p:spPr>
          <a:xfrm>
            <a:off x="3313387" y="1090450"/>
            <a:ext cx="556563" cy="338554"/>
          </a:xfrm>
          <a:prstGeom prst="rect">
            <a:avLst/>
          </a:prstGeom>
          <a:solidFill>
            <a:schemeClr val="bg1"/>
          </a:solidFill>
        </p:spPr>
        <p:txBody>
          <a:bodyPr wrap="none" rtlCol="0">
            <a:spAutoFit/>
          </a:bodyPr>
          <a:lstStyle/>
          <a:p>
            <a:r>
              <a:rPr lang="en-AU" sz="1600" dirty="0"/>
              <a:t>30 V</a:t>
            </a:r>
            <a:endParaRPr lang="en-US" sz="1600" dirty="0"/>
          </a:p>
        </p:txBody>
      </p:sp>
      <p:cxnSp>
        <p:nvCxnSpPr>
          <p:cNvPr id="96" name="Straight Connector 95"/>
          <p:cNvCxnSpPr/>
          <p:nvPr/>
        </p:nvCxnSpPr>
        <p:spPr>
          <a:xfrm>
            <a:off x="4819005" y="743603"/>
            <a:ext cx="0" cy="961696"/>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5071255" y="743603"/>
            <a:ext cx="0" cy="1926020"/>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5355033" y="727838"/>
            <a:ext cx="0" cy="2890344"/>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669221" y="995857"/>
            <a:ext cx="619080" cy="338554"/>
          </a:xfrm>
          <a:prstGeom prst="rect">
            <a:avLst/>
          </a:prstGeom>
          <a:solidFill>
            <a:schemeClr val="bg1"/>
          </a:solidFill>
        </p:spPr>
        <p:txBody>
          <a:bodyPr wrap="none" rtlCol="0">
            <a:spAutoFit/>
          </a:bodyPr>
          <a:lstStyle/>
          <a:p>
            <a:r>
              <a:rPr lang="en-AU" sz="1600" dirty="0"/>
              <a:t>-10 V</a:t>
            </a:r>
            <a:endParaRPr lang="en-US" sz="1600" dirty="0"/>
          </a:p>
        </p:txBody>
      </p:sp>
      <p:sp>
        <p:nvSpPr>
          <p:cNvPr id="100" name="TextBox 99"/>
          <p:cNvSpPr txBox="1"/>
          <p:nvPr/>
        </p:nvSpPr>
        <p:spPr>
          <a:xfrm>
            <a:off x="4727028" y="1975946"/>
            <a:ext cx="619080" cy="338554"/>
          </a:xfrm>
          <a:prstGeom prst="rect">
            <a:avLst/>
          </a:prstGeom>
          <a:solidFill>
            <a:schemeClr val="bg1"/>
          </a:solidFill>
        </p:spPr>
        <p:txBody>
          <a:bodyPr wrap="none" rtlCol="0">
            <a:spAutoFit/>
          </a:bodyPr>
          <a:lstStyle/>
          <a:p>
            <a:r>
              <a:rPr lang="en-AU" sz="1600" dirty="0"/>
              <a:t>-20 V</a:t>
            </a:r>
            <a:endParaRPr lang="en-US" sz="1600" dirty="0"/>
          </a:p>
        </p:txBody>
      </p:sp>
      <p:sp>
        <p:nvSpPr>
          <p:cNvPr id="101" name="TextBox 100"/>
          <p:cNvSpPr txBox="1"/>
          <p:nvPr/>
        </p:nvSpPr>
        <p:spPr>
          <a:xfrm>
            <a:off x="4955628" y="2921878"/>
            <a:ext cx="619080" cy="338554"/>
          </a:xfrm>
          <a:prstGeom prst="rect">
            <a:avLst/>
          </a:prstGeom>
          <a:solidFill>
            <a:schemeClr val="bg1"/>
          </a:solidFill>
        </p:spPr>
        <p:txBody>
          <a:bodyPr wrap="none" rtlCol="0">
            <a:spAutoFit/>
          </a:bodyPr>
          <a:lstStyle/>
          <a:p>
            <a:r>
              <a:rPr lang="en-AU" sz="1600" dirty="0"/>
              <a:t>-30 V</a:t>
            </a:r>
            <a:endParaRPr lang="en-US" sz="1600" dirty="0"/>
          </a:p>
        </p:txBody>
      </p:sp>
      <p:grpSp>
        <p:nvGrpSpPr>
          <p:cNvPr id="102" name="Group 101"/>
          <p:cNvGrpSpPr/>
          <p:nvPr/>
        </p:nvGrpSpPr>
        <p:grpSpPr>
          <a:xfrm flipV="1">
            <a:off x="4007071" y="357352"/>
            <a:ext cx="370490" cy="375745"/>
            <a:chOff x="1694793" y="3397469"/>
            <a:chExt cx="370490" cy="375745"/>
          </a:xfrm>
        </p:grpSpPr>
        <p:cxnSp>
          <p:nvCxnSpPr>
            <p:cNvPr id="103" name="Straight Connector 102"/>
            <p:cNvCxnSpPr/>
            <p:nvPr/>
          </p:nvCxnSpPr>
          <p:spPr>
            <a:xfrm flipV="1">
              <a:off x="1694793" y="3594538"/>
              <a:ext cx="3704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736834" y="369175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1786758" y="3773214"/>
              <a:ext cx="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1860331" y="3397469"/>
              <a:ext cx="0" cy="1813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TextBox 106"/>
          <p:cNvSpPr txBox="1"/>
          <p:nvPr/>
        </p:nvSpPr>
        <p:spPr>
          <a:xfrm>
            <a:off x="4409088" y="302174"/>
            <a:ext cx="452368" cy="338554"/>
          </a:xfrm>
          <a:prstGeom prst="rect">
            <a:avLst/>
          </a:prstGeom>
          <a:solidFill>
            <a:schemeClr val="bg1"/>
          </a:solidFill>
        </p:spPr>
        <p:txBody>
          <a:bodyPr wrap="none" rtlCol="0">
            <a:spAutoFit/>
          </a:bodyPr>
          <a:lstStyle/>
          <a:p>
            <a:r>
              <a:rPr lang="en-AU" sz="1600" dirty="0"/>
              <a:t>0 V</a:t>
            </a:r>
            <a:endParaRPr lang="en-US" sz="1600" dirty="0"/>
          </a:p>
        </p:txBody>
      </p:sp>
      <p:sp>
        <p:nvSpPr>
          <p:cNvPr id="108" name="TextBox 107"/>
          <p:cNvSpPr txBox="1"/>
          <p:nvPr/>
        </p:nvSpPr>
        <p:spPr>
          <a:xfrm>
            <a:off x="3841530" y="3699643"/>
            <a:ext cx="619080" cy="338554"/>
          </a:xfrm>
          <a:prstGeom prst="rect">
            <a:avLst/>
          </a:prstGeom>
          <a:solidFill>
            <a:schemeClr val="bg1"/>
          </a:solidFill>
        </p:spPr>
        <p:txBody>
          <a:bodyPr wrap="none" rtlCol="0">
            <a:spAutoFit/>
          </a:bodyPr>
          <a:lstStyle/>
          <a:p>
            <a:r>
              <a:rPr lang="en-AU" sz="1600" dirty="0"/>
              <a:t>-30 V</a:t>
            </a:r>
            <a:endParaRPr lang="en-US" sz="1600" dirty="0"/>
          </a:p>
        </p:txBody>
      </p:sp>
      <p:sp>
        <p:nvSpPr>
          <p:cNvPr id="109" name="TextBox 108"/>
          <p:cNvSpPr txBox="1"/>
          <p:nvPr/>
        </p:nvSpPr>
        <p:spPr>
          <a:xfrm>
            <a:off x="772510" y="4288221"/>
            <a:ext cx="1107804" cy="584775"/>
          </a:xfrm>
          <a:prstGeom prst="rect">
            <a:avLst/>
          </a:prstGeom>
          <a:noFill/>
        </p:spPr>
        <p:txBody>
          <a:bodyPr wrap="none" rtlCol="0">
            <a:spAutoFit/>
          </a:bodyPr>
          <a:lstStyle/>
          <a:p>
            <a:r>
              <a:rPr lang="en-AU" sz="1600" dirty="0"/>
              <a:t>potential</a:t>
            </a:r>
          </a:p>
          <a:p>
            <a:r>
              <a:rPr lang="en-AU" sz="1600" dirty="0"/>
              <a:t>differences</a:t>
            </a:r>
            <a:endParaRPr lang="en-US" sz="1600" dirty="0"/>
          </a:p>
        </p:txBody>
      </p:sp>
      <p:sp>
        <p:nvSpPr>
          <p:cNvPr id="110" name="TextBox 109"/>
          <p:cNvSpPr txBox="1"/>
          <p:nvPr/>
        </p:nvSpPr>
        <p:spPr>
          <a:xfrm>
            <a:off x="2280745" y="4275083"/>
            <a:ext cx="935577" cy="584775"/>
          </a:xfrm>
          <a:prstGeom prst="rect">
            <a:avLst/>
          </a:prstGeom>
          <a:noFill/>
        </p:spPr>
        <p:txBody>
          <a:bodyPr wrap="none" rtlCol="0">
            <a:spAutoFit/>
          </a:bodyPr>
          <a:lstStyle/>
          <a:p>
            <a:r>
              <a:rPr lang="en-AU" sz="1600" dirty="0"/>
              <a:t>positive</a:t>
            </a:r>
          </a:p>
          <a:p>
            <a:r>
              <a:rPr lang="en-AU" sz="1600" dirty="0"/>
              <a:t>potential</a:t>
            </a:r>
            <a:endParaRPr lang="en-US" sz="1600" dirty="0"/>
          </a:p>
        </p:txBody>
      </p:sp>
      <p:sp>
        <p:nvSpPr>
          <p:cNvPr id="111" name="TextBox 110"/>
          <p:cNvSpPr txBox="1"/>
          <p:nvPr/>
        </p:nvSpPr>
        <p:spPr>
          <a:xfrm>
            <a:off x="4143704" y="4269828"/>
            <a:ext cx="935577" cy="584775"/>
          </a:xfrm>
          <a:prstGeom prst="rect">
            <a:avLst/>
          </a:prstGeom>
          <a:noFill/>
        </p:spPr>
        <p:txBody>
          <a:bodyPr wrap="none" rtlCol="0">
            <a:spAutoFit/>
          </a:bodyPr>
          <a:lstStyle/>
          <a:p>
            <a:r>
              <a:rPr lang="en-AU" sz="1600" dirty="0"/>
              <a:t>negative</a:t>
            </a:r>
          </a:p>
          <a:p>
            <a:r>
              <a:rPr lang="en-AU" sz="1600" dirty="0"/>
              <a:t>potential</a:t>
            </a:r>
            <a:endParaRPr lang="en-US" sz="1600" dirty="0"/>
          </a:p>
        </p:txBody>
      </p:sp>
    </p:spTree>
    <p:extLst>
      <p:ext uri="{BB962C8B-B14F-4D97-AF65-F5344CB8AC3E}">
        <p14:creationId xmlns:p14="http://schemas.microsoft.com/office/powerpoint/2010/main" val="1774735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images model of ato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53" y="266755"/>
            <a:ext cx="3743325"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03331" y="362607"/>
            <a:ext cx="893514" cy="307777"/>
          </a:xfrm>
          <a:prstGeom prst="rect">
            <a:avLst/>
          </a:prstGeom>
          <a:solidFill>
            <a:schemeClr val="bg1"/>
          </a:solidFill>
        </p:spPr>
        <p:txBody>
          <a:bodyPr wrap="none" rtlCol="0">
            <a:spAutoFit/>
          </a:bodyPr>
          <a:lstStyle/>
          <a:p>
            <a:r>
              <a:rPr lang="en-AU" sz="1400" dirty="0"/>
              <a:t>neutron   </a:t>
            </a:r>
            <a:endParaRPr lang="en-US" sz="1400" dirty="0"/>
          </a:p>
        </p:txBody>
      </p:sp>
      <p:sp>
        <p:nvSpPr>
          <p:cNvPr id="7" name="TextBox 6"/>
          <p:cNvSpPr txBox="1"/>
          <p:nvPr/>
        </p:nvSpPr>
        <p:spPr>
          <a:xfrm>
            <a:off x="3092669" y="822435"/>
            <a:ext cx="802014" cy="307777"/>
          </a:xfrm>
          <a:prstGeom prst="rect">
            <a:avLst/>
          </a:prstGeom>
          <a:solidFill>
            <a:schemeClr val="bg1"/>
          </a:solidFill>
        </p:spPr>
        <p:txBody>
          <a:bodyPr wrap="none" rtlCol="0">
            <a:spAutoFit/>
          </a:bodyPr>
          <a:lstStyle/>
          <a:p>
            <a:r>
              <a:rPr lang="en-AU" sz="1400" dirty="0"/>
              <a:t>proton   </a:t>
            </a:r>
            <a:endParaRPr lang="en-US" sz="1400" dirty="0"/>
          </a:p>
        </p:txBody>
      </p:sp>
      <p:sp>
        <p:nvSpPr>
          <p:cNvPr id="8" name="TextBox 7"/>
          <p:cNvSpPr txBox="1"/>
          <p:nvPr/>
        </p:nvSpPr>
        <p:spPr>
          <a:xfrm>
            <a:off x="2280745" y="2525110"/>
            <a:ext cx="981679" cy="307777"/>
          </a:xfrm>
          <a:prstGeom prst="rect">
            <a:avLst/>
          </a:prstGeom>
          <a:solidFill>
            <a:schemeClr val="bg1"/>
          </a:solidFill>
        </p:spPr>
        <p:txBody>
          <a:bodyPr wrap="none" rtlCol="0">
            <a:spAutoFit/>
          </a:bodyPr>
          <a:lstStyle/>
          <a:p>
            <a:r>
              <a:rPr lang="en-AU" sz="1400" dirty="0"/>
              <a:t>electrons   </a:t>
            </a:r>
            <a:endParaRPr lang="en-US" sz="1400" dirty="0"/>
          </a:p>
        </p:txBody>
      </p:sp>
      <p:sp>
        <p:nvSpPr>
          <p:cNvPr id="9" name="TextBox 8"/>
          <p:cNvSpPr txBox="1"/>
          <p:nvPr/>
        </p:nvSpPr>
        <p:spPr>
          <a:xfrm>
            <a:off x="964325" y="2454166"/>
            <a:ext cx="865943" cy="307777"/>
          </a:xfrm>
          <a:prstGeom prst="rect">
            <a:avLst/>
          </a:prstGeom>
          <a:solidFill>
            <a:schemeClr val="bg1"/>
          </a:solidFill>
        </p:spPr>
        <p:txBody>
          <a:bodyPr wrap="none" rtlCol="0">
            <a:spAutoFit/>
          </a:bodyPr>
          <a:lstStyle/>
          <a:p>
            <a:r>
              <a:rPr lang="en-AU" sz="1400" dirty="0"/>
              <a:t>nucleus   </a:t>
            </a:r>
            <a:endParaRPr lang="en-US" sz="1400" dirty="0"/>
          </a:p>
        </p:txBody>
      </p:sp>
      <p:sp>
        <p:nvSpPr>
          <p:cNvPr id="10" name="TextBox 9"/>
          <p:cNvSpPr txBox="1"/>
          <p:nvPr/>
        </p:nvSpPr>
        <p:spPr>
          <a:xfrm>
            <a:off x="3305503" y="1744717"/>
            <a:ext cx="1335943" cy="307777"/>
          </a:xfrm>
          <a:prstGeom prst="rect">
            <a:avLst/>
          </a:prstGeom>
          <a:solidFill>
            <a:schemeClr val="bg1"/>
          </a:solidFill>
        </p:spPr>
        <p:txBody>
          <a:bodyPr wrap="none" rtlCol="0">
            <a:spAutoFit/>
          </a:bodyPr>
          <a:lstStyle/>
          <a:p>
            <a:r>
              <a:rPr lang="en-AU" sz="1400" dirty="0"/>
              <a:t>electron orbits  </a:t>
            </a:r>
            <a:endParaRPr lang="en-US" sz="1400" dirty="0"/>
          </a:p>
        </p:txBody>
      </p:sp>
      <p:cxnSp>
        <p:nvCxnSpPr>
          <p:cNvPr id="11" name="Straight Connector 10"/>
          <p:cNvCxnSpPr/>
          <p:nvPr/>
        </p:nvCxnSpPr>
        <p:spPr>
          <a:xfrm>
            <a:off x="733097" y="764628"/>
            <a:ext cx="3011213" cy="1805151"/>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253359" y="236483"/>
            <a:ext cx="1813034" cy="2735318"/>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341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99549" y="606970"/>
            <a:ext cx="1135117" cy="1220670"/>
            <a:chOff x="677921" y="638501"/>
            <a:chExt cx="1135117" cy="1220670"/>
          </a:xfrm>
        </p:grpSpPr>
        <p:cxnSp>
          <p:nvCxnSpPr>
            <p:cNvPr id="4" name="Straight Arrow Connector 3"/>
            <p:cNvCxnSpPr/>
            <p:nvPr/>
          </p:nvCxnSpPr>
          <p:spPr>
            <a:xfrm>
              <a:off x="867110" y="1521369"/>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952501" y="756741"/>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969583" y="1513486"/>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953818" y="1125920"/>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77921" y="638501"/>
              <a:ext cx="296876" cy="369332"/>
            </a:xfrm>
            <a:prstGeom prst="rect">
              <a:avLst/>
            </a:prstGeom>
            <a:noFill/>
          </p:spPr>
          <p:txBody>
            <a:bodyPr wrap="none" rtlCol="0">
              <a:spAutoFit/>
            </a:bodyPr>
            <a:lstStyle/>
            <a:p>
              <a:r>
                <a:rPr lang="en-AU" dirty="0"/>
                <a:t>Y</a:t>
              </a:r>
              <a:endParaRPr lang="en-US" dirty="0"/>
            </a:p>
          </p:txBody>
        </p:sp>
        <p:sp>
          <p:nvSpPr>
            <p:cNvPr id="9" name="TextBox 8"/>
            <p:cNvSpPr txBox="1"/>
            <p:nvPr/>
          </p:nvSpPr>
          <p:spPr>
            <a:xfrm>
              <a:off x="1489845" y="1489839"/>
              <a:ext cx="304892" cy="369332"/>
            </a:xfrm>
            <a:prstGeom prst="rect">
              <a:avLst/>
            </a:prstGeom>
            <a:noFill/>
          </p:spPr>
          <p:txBody>
            <a:bodyPr wrap="none" rtlCol="0">
              <a:spAutoFit/>
            </a:bodyPr>
            <a:lstStyle/>
            <a:p>
              <a:r>
                <a:rPr lang="en-AU" dirty="0"/>
                <a:t>X</a:t>
              </a:r>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3684127579"/>
                </p:ext>
              </p:extLst>
            </p:nvPr>
          </p:nvGraphicFramePr>
          <p:xfrm>
            <a:off x="1137193" y="1548465"/>
            <a:ext cx="127000" cy="254000"/>
          </p:xfrm>
          <a:graphic>
            <a:graphicData uri="http://schemas.openxmlformats.org/presentationml/2006/ole">
              <mc:AlternateContent xmlns:mc="http://schemas.openxmlformats.org/markup-compatibility/2006">
                <mc:Choice xmlns:v="urn:schemas-microsoft-com:vml" Requires="v">
                  <p:oleObj spid="_x0000_s29319" name="Equation" r:id="rId3" imgW="126720" imgH="253800" progId="Equation.DSMT4">
                    <p:embed/>
                  </p:oleObj>
                </mc:Choice>
                <mc:Fallback>
                  <p:oleObj name="Equation" r:id="rId3" imgW="126720" imgH="253800" progId="Equation.DSMT4">
                    <p:embed/>
                    <p:pic>
                      <p:nvPicPr>
                        <p:cNvPr id="39" name="Object 38"/>
                        <p:cNvPicPr/>
                        <p:nvPr/>
                      </p:nvPicPr>
                      <p:blipFill>
                        <a:blip r:embed="rId4"/>
                        <a:stretch>
                          <a:fillRect/>
                        </a:stretch>
                      </p:blipFill>
                      <p:spPr>
                        <a:xfrm>
                          <a:off x="1137193" y="1548465"/>
                          <a:ext cx="127000" cy="2540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846959616"/>
                </p:ext>
              </p:extLst>
            </p:nvPr>
          </p:nvGraphicFramePr>
          <p:xfrm>
            <a:off x="740381" y="1129421"/>
            <a:ext cx="152400" cy="292100"/>
          </p:xfrm>
          <a:graphic>
            <a:graphicData uri="http://schemas.openxmlformats.org/presentationml/2006/ole">
              <mc:AlternateContent xmlns:mc="http://schemas.openxmlformats.org/markup-compatibility/2006">
                <mc:Choice xmlns:v="urn:schemas-microsoft-com:vml" Requires="v">
                  <p:oleObj spid="_x0000_s29320" name="Equation" r:id="rId5" imgW="152280" imgH="291960" progId="Equation.DSMT4">
                    <p:embed/>
                  </p:oleObj>
                </mc:Choice>
                <mc:Fallback>
                  <p:oleObj name="Equation" r:id="rId5" imgW="152280" imgH="291960" progId="Equation.DSMT4">
                    <p:embed/>
                    <p:pic>
                      <p:nvPicPr>
                        <p:cNvPr id="40" name="Object 39"/>
                        <p:cNvPicPr/>
                        <p:nvPr/>
                      </p:nvPicPr>
                      <p:blipFill>
                        <a:blip r:embed="rId6"/>
                        <a:stretch>
                          <a:fillRect/>
                        </a:stretch>
                      </p:blipFill>
                      <p:spPr>
                        <a:xfrm>
                          <a:off x="740381" y="1129421"/>
                          <a:ext cx="152400" cy="292100"/>
                        </a:xfrm>
                        <a:prstGeom prst="rect">
                          <a:avLst/>
                        </a:prstGeom>
                      </p:spPr>
                    </p:pic>
                  </p:oleObj>
                </mc:Fallback>
              </mc:AlternateContent>
            </a:graphicData>
          </a:graphic>
        </p:graphicFrame>
      </p:grpSp>
      <p:cxnSp>
        <p:nvCxnSpPr>
          <p:cNvPr id="14" name="Straight Arrow Connector 13"/>
          <p:cNvCxnSpPr/>
          <p:nvPr/>
        </p:nvCxnSpPr>
        <p:spPr>
          <a:xfrm>
            <a:off x="1387364" y="709449"/>
            <a:ext cx="136371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246586" y="1008993"/>
            <a:ext cx="338554" cy="461665"/>
            <a:chOff x="1954924" y="1623848"/>
            <a:chExt cx="338554" cy="461665"/>
          </a:xfrm>
        </p:grpSpPr>
        <p:sp>
          <p:nvSpPr>
            <p:cNvPr id="15" name="Oval 14"/>
            <p:cNvSpPr/>
            <p:nvPr/>
          </p:nvSpPr>
          <p:spPr>
            <a:xfrm>
              <a:off x="1986455" y="1734207"/>
              <a:ext cx="260131" cy="2601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954924" y="1623848"/>
              <a:ext cx="338554" cy="461665"/>
            </a:xfrm>
            <a:prstGeom prst="rect">
              <a:avLst/>
            </a:prstGeom>
            <a:noFill/>
          </p:spPr>
          <p:txBody>
            <a:bodyPr wrap="none" rtlCol="0">
              <a:spAutoFit/>
            </a:bodyPr>
            <a:lstStyle/>
            <a:p>
              <a:r>
                <a:rPr lang="en-AU" sz="2400" dirty="0"/>
                <a:t>+</a:t>
              </a:r>
              <a:endParaRPr lang="en-US" dirty="0"/>
            </a:p>
          </p:txBody>
        </p:sp>
      </p:grpSp>
      <p:cxnSp>
        <p:nvCxnSpPr>
          <p:cNvPr id="19" name="Straight Arrow Connector 18"/>
          <p:cNvCxnSpPr/>
          <p:nvPr/>
        </p:nvCxnSpPr>
        <p:spPr>
          <a:xfrm>
            <a:off x="2782614" y="1229710"/>
            <a:ext cx="4966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801007" y="1531882"/>
            <a:ext cx="49661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2721422858"/>
              </p:ext>
            </p:extLst>
          </p:nvPr>
        </p:nvGraphicFramePr>
        <p:xfrm>
          <a:off x="590879" y="1931441"/>
          <a:ext cx="2197100" cy="292100"/>
        </p:xfrm>
        <a:graphic>
          <a:graphicData uri="http://schemas.openxmlformats.org/presentationml/2006/ole">
            <mc:AlternateContent xmlns:mc="http://schemas.openxmlformats.org/markup-compatibility/2006">
              <mc:Choice xmlns:v="urn:schemas-microsoft-com:vml" Requires="v">
                <p:oleObj spid="_x0000_s29321" name="Equation" r:id="rId7" imgW="2197080" imgH="291960" progId="Equation.DSMT4">
                  <p:embed/>
                </p:oleObj>
              </mc:Choice>
              <mc:Fallback>
                <p:oleObj name="Equation" r:id="rId7" imgW="2197080" imgH="291960" progId="Equation.DSMT4">
                  <p:embed/>
                  <p:pic>
                    <p:nvPicPr>
                      <p:cNvPr id="0" name=""/>
                      <p:cNvPicPr/>
                      <p:nvPr/>
                    </p:nvPicPr>
                    <p:blipFill>
                      <a:blip r:embed="rId8"/>
                      <a:stretch>
                        <a:fillRect/>
                      </a:stretch>
                    </p:blipFill>
                    <p:spPr>
                      <a:xfrm>
                        <a:off x="590879" y="1931441"/>
                        <a:ext cx="2197100" cy="2921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4202835251"/>
              </p:ext>
            </p:extLst>
          </p:nvPr>
        </p:nvGraphicFramePr>
        <p:xfrm>
          <a:off x="595477" y="2246751"/>
          <a:ext cx="2235200" cy="292100"/>
        </p:xfrm>
        <a:graphic>
          <a:graphicData uri="http://schemas.openxmlformats.org/presentationml/2006/ole">
            <mc:AlternateContent xmlns:mc="http://schemas.openxmlformats.org/markup-compatibility/2006">
              <mc:Choice xmlns:v="urn:schemas-microsoft-com:vml" Requires="v">
                <p:oleObj spid="_x0000_s29322" name="Equation" r:id="rId9" imgW="2234880" imgH="291960" progId="Equation.DSMT4">
                  <p:embed/>
                </p:oleObj>
              </mc:Choice>
              <mc:Fallback>
                <p:oleObj name="Equation" r:id="rId9" imgW="2234880" imgH="291960" progId="Equation.DSMT4">
                  <p:embed/>
                  <p:pic>
                    <p:nvPicPr>
                      <p:cNvPr id="0" name=""/>
                      <p:cNvPicPr/>
                      <p:nvPr/>
                    </p:nvPicPr>
                    <p:blipFill>
                      <a:blip r:embed="rId10"/>
                      <a:stretch>
                        <a:fillRect/>
                      </a:stretch>
                    </p:blipFill>
                    <p:spPr>
                      <a:xfrm>
                        <a:off x="595477" y="2246751"/>
                        <a:ext cx="2235200" cy="2921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252641144"/>
              </p:ext>
            </p:extLst>
          </p:nvPr>
        </p:nvGraphicFramePr>
        <p:xfrm>
          <a:off x="1316093" y="323850"/>
          <a:ext cx="635000" cy="292100"/>
        </p:xfrm>
        <a:graphic>
          <a:graphicData uri="http://schemas.openxmlformats.org/presentationml/2006/ole">
            <mc:AlternateContent xmlns:mc="http://schemas.openxmlformats.org/markup-compatibility/2006">
              <mc:Choice xmlns:v="urn:schemas-microsoft-com:vml" Requires="v">
                <p:oleObj spid="_x0000_s29323" name="Equation" r:id="rId11" imgW="634680" imgH="291960" progId="Equation.DSMT4">
                  <p:embed/>
                </p:oleObj>
              </mc:Choice>
              <mc:Fallback>
                <p:oleObj name="Equation" r:id="rId11" imgW="634680" imgH="291960" progId="Equation.DSMT4">
                  <p:embed/>
                  <p:pic>
                    <p:nvPicPr>
                      <p:cNvPr id="0" name=""/>
                      <p:cNvPicPr/>
                      <p:nvPr/>
                    </p:nvPicPr>
                    <p:blipFill>
                      <a:blip r:embed="rId12"/>
                      <a:stretch>
                        <a:fillRect/>
                      </a:stretch>
                    </p:blipFill>
                    <p:spPr>
                      <a:xfrm>
                        <a:off x="1316093" y="323850"/>
                        <a:ext cx="635000" cy="2921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190750339"/>
              </p:ext>
            </p:extLst>
          </p:nvPr>
        </p:nvGraphicFramePr>
        <p:xfrm>
          <a:off x="2190422" y="307592"/>
          <a:ext cx="2844800" cy="292100"/>
        </p:xfrm>
        <a:graphic>
          <a:graphicData uri="http://schemas.openxmlformats.org/presentationml/2006/ole">
            <mc:AlternateContent xmlns:mc="http://schemas.openxmlformats.org/markup-compatibility/2006">
              <mc:Choice xmlns:v="urn:schemas-microsoft-com:vml" Requires="v">
                <p:oleObj spid="_x0000_s29324" name="Equation" r:id="rId13" imgW="2844720" imgH="291960" progId="Equation.DSMT4">
                  <p:embed/>
                </p:oleObj>
              </mc:Choice>
              <mc:Fallback>
                <p:oleObj name="Equation" r:id="rId13" imgW="2844720" imgH="291960" progId="Equation.DSMT4">
                  <p:embed/>
                  <p:pic>
                    <p:nvPicPr>
                      <p:cNvPr id="0" name=""/>
                      <p:cNvPicPr/>
                      <p:nvPr/>
                    </p:nvPicPr>
                    <p:blipFill>
                      <a:blip r:embed="rId14"/>
                      <a:stretch>
                        <a:fillRect/>
                      </a:stretch>
                    </p:blipFill>
                    <p:spPr>
                      <a:xfrm>
                        <a:off x="2190422" y="307592"/>
                        <a:ext cx="2844800" cy="2921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667522369"/>
              </p:ext>
            </p:extLst>
          </p:nvPr>
        </p:nvGraphicFramePr>
        <p:xfrm>
          <a:off x="3405023" y="1072219"/>
          <a:ext cx="825500" cy="292100"/>
        </p:xfrm>
        <a:graphic>
          <a:graphicData uri="http://schemas.openxmlformats.org/presentationml/2006/ole">
            <mc:AlternateContent xmlns:mc="http://schemas.openxmlformats.org/markup-compatibility/2006">
              <mc:Choice xmlns:v="urn:schemas-microsoft-com:vml" Requires="v">
                <p:oleObj spid="_x0000_s29325" name="Equation" r:id="rId15" imgW="825480" imgH="291960" progId="Equation.DSMT4">
                  <p:embed/>
                </p:oleObj>
              </mc:Choice>
              <mc:Fallback>
                <p:oleObj name="Equation" r:id="rId15" imgW="825480" imgH="291960" progId="Equation.DSMT4">
                  <p:embed/>
                  <p:pic>
                    <p:nvPicPr>
                      <p:cNvPr id="0" name=""/>
                      <p:cNvPicPr/>
                      <p:nvPr/>
                    </p:nvPicPr>
                    <p:blipFill>
                      <a:blip r:embed="rId16"/>
                      <a:stretch>
                        <a:fillRect/>
                      </a:stretch>
                    </p:blipFill>
                    <p:spPr>
                      <a:xfrm>
                        <a:off x="3405023" y="1072219"/>
                        <a:ext cx="825500" cy="2921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504235916"/>
              </p:ext>
            </p:extLst>
          </p:nvPr>
        </p:nvGraphicFramePr>
        <p:xfrm>
          <a:off x="3413782" y="1387531"/>
          <a:ext cx="1028700" cy="292100"/>
        </p:xfrm>
        <a:graphic>
          <a:graphicData uri="http://schemas.openxmlformats.org/presentationml/2006/ole">
            <mc:AlternateContent xmlns:mc="http://schemas.openxmlformats.org/markup-compatibility/2006">
              <mc:Choice xmlns:v="urn:schemas-microsoft-com:vml" Requires="v">
                <p:oleObj spid="_x0000_s29326" name="Equation" r:id="rId17" imgW="1028520" imgH="291960" progId="Equation.DSMT4">
                  <p:embed/>
                </p:oleObj>
              </mc:Choice>
              <mc:Fallback>
                <p:oleObj name="Equation" r:id="rId17" imgW="1028520" imgH="291960" progId="Equation.DSMT4">
                  <p:embed/>
                  <p:pic>
                    <p:nvPicPr>
                      <p:cNvPr id="0" name=""/>
                      <p:cNvPicPr/>
                      <p:nvPr/>
                    </p:nvPicPr>
                    <p:blipFill>
                      <a:blip r:embed="rId18"/>
                      <a:stretch>
                        <a:fillRect/>
                      </a:stretch>
                    </p:blipFill>
                    <p:spPr>
                      <a:xfrm>
                        <a:off x="3413782" y="1387531"/>
                        <a:ext cx="1028700" cy="292100"/>
                      </a:xfrm>
                      <a:prstGeom prst="rect">
                        <a:avLst/>
                      </a:prstGeom>
                    </p:spPr>
                  </p:pic>
                </p:oleObj>
              </mc:Fallback>
            </mc:AlternateContent>
          </a:graphicData>
        </a:graphic>
      </p:graphicFrame>
      <p:sp>
        <p:nvSpPr>
          <p:cNvPr id="27" name="TextBox 26"/>
          <p:cNvSpPr txBox="1"/>
          <p:nvPr/>
        </p:nvSpPr>
        <p:spPr>
          <a:xfrm>
            <a:off x="1489841" y="2924503"/>
            <a:ext cx="2400016" cy="369332"/>
          </a:xfrm>
          <a:prstGeom prst="rect">
            <a:avLst/>
          </a:prstGeom>
          <a:noFill/>
        </p:spPr>
        <p:txBody>
          <a:bodyPr wrap="none" rtlCol="0">
            <a:spAutoFit/>
          </a:bodyPr>
          <a:lstStyle/>
          <a:p>
            <a:r>
              <a:rPr lang="en-AU" dirty="0"/>
              <a:t>A                                     B</a:t>
            </a:r>
            <a:endParaRPr lang="en-US" dirty="0"/>
          </a:p>
        </p:txBody>
      </p:sp>
      <p:cxnSp>
        <p:nvCxnSpPr>
          <p:cNvPr id="29" name="Straight Arrow Connector 28"/>
          <p:cNvCxnSpPr/>
          <p:nvPr/>
        </p:nvCxnSpPr>
        <p:spPr>
          <a:xfrm>
            <a:off x="1655379" y="3302877"/>
            <a:ext cx="2073166"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noChangeAspect="1"/>
          </p:cNvGraphicFramePr>
          <p:nvPr>
            <p:extLst>
              <p:ext uri="{D42A27DB-BD31-4B8C-83A1-F6EECF244321}">
                <p14:modId xmlns:p14="http://schemas.microsoft.com/office/powerpoint/2010/main" val="1344186609"/>
              </p:ext>
            </p:extLst>
          </p:nvPr>
        </p:nvGraphicFramePr>
        <p:xfrm>
          <a:off x="1533087" y="2688185"/>
          <a:ext cx="2362200" cy="292100"/>
        </p:xfrm>
        <a:graphic>
          <a:graphicData uri="http://schemas.openxmlformats.org/presentationml/2006/ole">
            <mc:AlternateContent xmlns:mc="http://schemas.openxmlformats.org/markup-compatibility/2006">
              <mc:Choice xmlns:v="urn:schemas-microsoft-com:vml" Requires="v">
                <p:oleObj spid="_x0000_s29327" name="Equation" r:id="rId19" imgW="2361960" imgH="291960" progId="Equation.DSMT4">
                  <p:embed/>
                </p:oleObj>
              </mc:Choice>
              <mc:Fallback>
                <p:oleObj name="Equation" r:id="rId19" imgW="2361960" imgH="291960" progId="Equation.DSMT4">
                  <p:embed/>
                  <p:pic>
                    <p:nvPicPr>
                      <p:cNvPr id="0" name=""/>
                      <p:cNvPicPr/>
                      <p:nvPr/>
                    </p:nvPicPr>
                    <p:blipFill>
                      <a:blip r:embed="rId20"/>
                      <a:stretch>
                        <a:fillRect/>
                      </a:stretch>
                    </p:blipFill>
                    <p:spPr>
                      <a:xfrm>
                        <a:off x="1533087" y="2688185"/>
                        <a:ext cx="2362200" cy="292100"/>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1723598580"/>
              </p:ext>
            </p:extLst>
          </p:nvPr>
        </p:nvGraphicFramePr>
        <p:xfrm>
          <a:off x="1090613" y="3317875"/>
          <a:ext cx="977900" cy="609600"/>
        </p:xfrm>
        <a:graphic>
          <a:graphicData uri="http://schemas.openxmlformats.org/presentationml/2006/ole">
            <mc:AlternateContent xmlns:mc="http://schemas.openxmlformats.org/markup-compatibility/2006">
              <mc:Choice xmlns:v="urn:schemas-microsoft-com:vml" Requires="v">
                <p:oleObj spid="_x0000_s29328" name="Equation" r:id="rId21" imgW="977760" imgH="609480" progId="Equation.DSMT4">
                  <p:embed/>
                </p:oleObj>
              </mc:Choice>
              <mc:Fallback>
                <p:oleObj name="Equation" r:id="rId21" imgW="977760" imgH="609480" progId="Equation.DSMT4">
                  <p:embed/>
                  <p:pic>
                    <p:nvPicPr>
                      <p:cNvPr id="0" name=""/>
                      <p:cNvPicPr/>
                      <p:nvPr/>
                    </p:nvPicPr>
                    <p:blipFill>
                      <a:blip r:embed="rId22"/>
                      <a:stretch>
                        <a:fillRect/>
                      </a:stretch>
                    </p:blipFill>
                    <p:spPr>
                      <a:xfrm>
                        <a:off x="1090613" y="3317875"/>
                        <a:ext cx="977900" cy="609600"/>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053432047"/>
              </p:ext>
            </p:extLst>
          </p:nvPr>
        </p:nvGraphicFramePr>
        <p:xfrm>
          <a:off x="3201988" y="3321050"/>
          <a:ext cx="952500" cy="609600"/>
        </p:xfrm>
        <a:graphic>
          <a:graphicData uri="http://schemas.openxmlformats.org/presentationml/2006/ole">
            <mc:AlternateContent xmlns:mc="http://schemas.openxmlformats.org/markup-compatibility/2006">
              <mc:Choice xmlns:v="urn:schemas-microsoft-com:vml" Requires="v">
                <p:oleObj spid="_x0000_s29329" name="Equation" r:id="rId23" imgW="952200" imgH="609480" progId="Equation.DSMT4">
                  <p:embed/>
                </p:oleObj>
              </mc:Choice>
              <mc:Fallback>
                <p:oleObj name="Equation" r:id="rId23" imgW="952200" imgH="609480" progId="Equation.DSMT4">
                  <p:embed/>
                  <p:pic>
                    <p:nvPicPr>
                      <p:cNvPr id="32" name="Object 31"/>
                      <p:cNvPicPr/>
                      <p:nvPr/>
                    </p:nvPicPr>
                    <p:blipFill>
                      <a:blip r:embed="rId24"/>
                      <a:stretch>
                        <a:fillRect/>
                      </a:stretch>
                    </p:blipFill>
                    <p:spPr>
                      <a:xfrm>
                        <a:off x="3201988" y="3321050"/>
                        <a:ext cx="952500" cy="6096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4122727425"/>
              </p:ext>
            </p:extLst>
          </p:nvPr>
        </p:nvGraphicFramePr>
        <p:xfrm>
          <a:off x="1009650" y="4089400"/>
          <a:ext cx="3454400" cy="279400"/>
        </p:xfrm>
        <a:graphic>
          <a:graphicData uri="http://schemas.openxmlformats.org/presentationml/2006/ole">
            <mc:AlternateContent xmlns:mc="http://schemas.openxmlformats.org/markup-compatibility/2006">
              <mc:Choice xmlns:v="urn:schemas-microsoft-com:vml" Requires="v">
                <p:oleObj spid="_x0000_s29330" name="Equation" r:id="rId25" imgW="3454200" imgH="279360" progId="Equation.DSMT4">
                  <p:embed/>
                </p:oleObj>
              </mc:Choice>
              <mc:Fallback>
                <p:oleObj name="Equation" r:id="rId25" imgW="3454200" imgH="279360" progId="Equation.DSMT4">
                  <p:embed/>
                  <p:pic>
                    <p:nvPicPr>
                      <p:cNvPr id="0" name=""/>
                      <p:cNvPicPr/>
                      <p:nvPr/>
                    </p:nvPicPr>
                    <p:blipFill>
                      <a:blip r:embed="rId26"/>
                      <a:stretch>
                        <a:fillRect/>
                      </a:stretch>
                    </p:blipFill>
                    <p:spPr>
                      <a:xfrm>
                        <a:off x="1009650" y="4089400"/>
                        <a:ext cx="3454400" cy="279400"/>
                      </a:xfrm>
                      <a:prstGeom prst="rect">
                        <a:avLst/>
                      </a:prstGeom>
                    </p:spPr>
                  </p:pic>
                </p:oleObj>
              </mc:Fallback>
            </mc:AlternateContent>
          </a:graphicData>
        </a:graphic>
      </p:graphicFrame>
      <p:sp>
        <p:nvSpPr>
          <p:cNvPr id="35" name="TextBox 34"/>
          <p:cNvSpPr txBox="1"/>
          <p:nvPr/>
        </p:nvSpPr>
        <p:spPr>
          <a:xfrm>
            <a:off x="110357" y="2822027"/>
            <a:ext cx="1040525" cy="584775"/>
          </a:xfrm>
          <a:prstGeom prst="rect">
            <a:avLst/>
          </a:prstGeom>
          <a:noFill/>
        </p:spPr>
        <p:txBody>
          <a:bodyPr wrap="square" rtlCol="0">
            <a:spAutoFit/>
          </a:bodyPr>
          <a:lstStyle/>
          <a:p>
            <a:r>
              <a:rPr lang="en-AU" sz="1600" dirty="0">
                <a:solidFill>
                  <a:srgbClr val="FF0000"/>
                </a:solidFill>
              </a:rPr>
              <a:t>high potential</a:t>
            </a:r>
            <a:endParaRPr lang="en-US" sz="1600" dirty="0">
              <a:solidFill>
                <a:srgbClr val="FF0000"/>
              </a:solidFill>
            </a:endParaRPr>
          </a:p>
        </p:txBody>
      </p:sp>
      <p:sp>
        <p:nvSpPr>
          <p:cNvPr id="36" name="TextBox 35"/>
          <p:cNvSpPr txBox="1"/>
          <p:nvPr/>
        </p:nvSpPr>
        <p:spPr>
          <a:xfrm>
            <a:off x="4653454" y="2840420"/>
            <a:ext cx="1040525" cy="584775"/>
          </a:xfrm>
          <a:prstGeom prst="rect">
            <a:avLst/>
          </a:prstGeom>
          <a:noFill/>
        </p:spPr>
        <p:txBody>
          <a:bodyPr wrap="square" rtlCol="0">
            <a:spAutoFit/>
          </a:bodyPr>
          <a:lstStyle/>
          <a:p>
            <a:r>
              <a:rPr lang="en-AU" sz="1600" dirty="0">
                <a:solidFill>
                  <a:srgbClr val="0000FF"/>
                </a:solidFill>
              </a:rPr>
              <a:t>low potential</a:t>
            </a:r>
            <a:endParaRPr lang="en-US" sz="1600" dirty="0">
              <a:solidFill>
                <a:srgbClr val="0000FF"/>
              </a:solidFill>
            </a:endParaRPr>
          </a:p>
        </p:txBody>
      </p:sp>
    </p:spTree>
    <p:extLst>
      <p:ext uri="{BB962C8B-B14F-4D97-AF65-F5344CB8AC3E}">
        <p14:creationId xmlns:p14="http://schemas.microsoft.com/office/powerpoint/2010/main" val="469610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Image result for image batt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82" y="1852011"/>
            <a:ext cx="2857500"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74531" y="2002220"/>
            <a:ext cx="338554" cy="461665"/>
          </a:xfrm>
          <a:prstGeom prst="rect">
            <a:avLst/>
          </a:prstGeom>
          <a:noFill/>
        </p:spPr>
        <p:txBody>
          <a:bodyPr wrap="none" rtlCol="0">
            <a:spAutoFit/>
          </a:bodyPr>
          <a:lstStyle/>
          <a:p>
            <a:r>
              <a:rPr lang="en-AU" sz="2400" b="1" dirty="0">
                <a:solidFill>
                  <a:srgbClr val="FF0000"/>
                </a:solidFill>
              </a:rPr>
              <a:t>+</a:t>
            </a:r>
            <a:endParaRPr lang="en-US" sz="2400" b="1" dirty="0">
              <a:solidFill>
                <a:srgbClr val="FF0000"/>
              </a:solidFill>
            </a:endParaRPr>
          </a:p>
        </p:txBody>
      </p:sp>
      <p:sp>
        <p:nvSpPr>
          <p:cNvPr id="6" name="TextBox 5"/>
          <p:cNvSpPr txBox="1"/>
          <p:nvPr/>
        </p:nvSpPr>
        <p:spPr>
          <a:xfrm>
            <a:off x="1989083" y="1610710"/>
            <a:ext cx="338554" cy="461665"/>
          </a:xfrm>
          <a:prstGeom prst="rect">
            <a:avLst/>
          </a:prstGeom>
          <a:noFill/>
        </p:spPr>
        <p:txBody>
          <a:bodyPr wrap="none" rtlCol="0">
            <a:spAutoFit/>
          </a:bodyPr>
          <a:lstStyle/>
          <a:p>
            <a:r>
              <a:rPr lang="en-AU" sz="2400" b="1" dirty="0">
                <a:solidFill>
                  <a:srgbClr val="FF0000"/>
                </a:solidFill>
              </a:rPr>
              <a:t>+</a:t>
            </a:r>
            <a:endParaRPr lang="en-US" sz="2400" b="1" dirty="0">
              <a:solidFill>
                <a:srgbClr val="FF0000"/>
              </a:solidFill>
            </a:endParaRPr>
          </a:p>
        </p:txBody>
      </p:sp>
      <p:sp>
        <p:nvSpPr>
          <p:cNvPr id="7" name="TextBox 6"/>
          <p:cNvSpPr txBox="1"/>
          <p:nvPr/>
        </p:nvSpPr>
        <p:spPr>
          <a:xfrm>
            <a:off x="2998075" y="2020613"/>
            <a:ext cx="338554" cy="461665"/>
          </a:xfrm>
          <a:prstGeom prst="rect">
            <a:avLst/>
          </a:prstGeom>
          <a:noFill/>
        </p:spPr>
        <p:txBody>
          <a:bodyPr wrap="none" rtlCol="0">
            <a:spAutoFit/>
          </a:bodyPr>
          <a:lstStyle/>
          <a:p>
            <a:r>
              <a:rPr lang="en-AU" sz="2400" b="1" dirty="0">
                <a:solidFill>
                  <a:srgbClr val="FF0000"/>
                </a:solidFill>
              </a:rPr>
              <a:t>+</a:t>
            </a:r>
            <a:endParaRPr lang="en-US" sz="2400" b="1" dirty="0">
              <a:solidFill>
                <a:srgbClr val="FF0000"/>
              </a:solidFill>
            </a:endParaRPr>
          </a:p>
        </p:txBody>
      </p:sp>
      <p:sp>
        <p:nvSpPr>
          <p:cNvPr id="8" name="TextBox 7"/>
          <p:cNvSpPr txBox="1"/>
          <p:nvPr/>
        </p:nvSpPr>
        <p:spPr>
          <a:xfrm>
            <a:off x="1153510" y="3612930"/>
            <a:ext cx="338554" cy="461665"/>
          </a:xfrm>
          <a:prstGeom prst="rect">
            <a:avLst/>
          </a:prstGeom>
          <a:noFill/>
        </p:spPr>
        <p:txBody>
          <a:bodyPr wrap="none" rtlCol="0">
            <a:spAutoFit/>
          </a:bodyPr>
          <a:lstStyle/>
          <a:p>
            <a:r>
              <a:rPr lang="en-AU" sz="2400" b="1" dirty="0">
                <a:solidFill>
                  <a:srgbClr val="FF0000"/>
                </a:solidFill>
              </a:rPr>
              <a:t>+</a:t>
            </a:r>
            <a:endParaRPr lang="en-US" sz="2400" b="1" dirty="0">
              <a:solidFill>
                <a:srgbClr val="FF0000"/>
              </a:solidFill>
            </a:endParaRPr>
          </a:p>
        </p:txBody>
      </p:sp>
      <p:sp>
        <p:nvSpPr>
          <p:cNvPr id="9" name="TextBox 8"/>
          <p:cNvSpPr txBox="1"/>
          <p:nvPr/>
        </p:nvSpPr>
        <p:spPr>
          <a:xfrm>
            <a:off x="2209800" y="3660227"/>
            <a:ext cx="338554" cy="461665"/>
          </a:xfrm>
          <a:prstGeom prst="rect">
            <a:avLst/>
          </a:prstGeom>
          <a:noFill/>
        </p:spPr>
        <p:txBody>
          <a:bodyPr wrap="none" rtlCol="0">
            <a:spAutoFit/>
          </a:bodyPr>
          <a:lstStyle/>
          <a:p>
            <a:r>
              <a:rPr lang="en-AU" sz="2400" b="1" dirty="0">
                <a:solidFill>
                  <a:srgbClr val="FF0000"/>
                </a:solidFill>
              </a:rPr>
              <a:t>+</a:t>
            </a:r>
            <a:endParaRPr lang="en-US" sz="2400" b="1" dirty="0">
              <a:solidFill>
                <a:srgbClr val="FF0000"/>
              </a:solidFill>
            </a:endParaRPr>
          </a:p>
        </p:txBody>
      </p:sp>
      <p:cxnSp>
        <p:nvCxnSpPr>
          <p:cNvPr id="10" name="Straight Connector 9"/>
          <p:cNvCxnSpPr/>
          <p:nvPr/>
        </p:nvCxnSpPr>
        <p:spPr>
          <a:xfrm>
            <a:off x="3373820" y="3689131"/>
            <a:ext cx="21283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74683" y="3699641"/>
            <a:ext cx="21283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078421" y="3489435"/>
            <a:ext cx="21283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22178" y="2257097"/>
            <a:ext cx="21283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pic>
        <p:nvPicPr>
          <p:cNvPr id="29700" name="Picture 4" descr="Image result for image to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363" y="2317531"/>
            <a:ext cx="1684271" cy="127109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244368" y="3003331"/>
            <a:ext cx="425669" cy="118240"/>
            <a:chOff x="338961" y="2136228"/>
            <a:chExt cx="425669" cy="118240"/>
          </a:xfrm>
        </p:grpSpPr>
        <p:cxnSp>
          <p:nvCxnSpPr>
            <p:cNvPr id="16" name="Straight Connector 15"/>
            <p:cNvCxnSpPr/>
            <p:nvPr/>
          </p:nvCxnSpPr>
          <p:spPr>
            <a:xfrm>
              <a:off x="338961" y="2136228"/>
              <a:ext cx="4256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44066" y="2254468"/>
              <a:ext cx="20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flipV="1">
            <a:off x="457200" y="2554014"/>
            <a:ext cx="0" cy="4493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59828" y="3132083"/>
            <a:ext cx="0" cy="4493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5613" y="2622330"/>
            <a:ext cx="338554" cy="461665"/>
          </a:xfrm>
          <a:prstGeom prst="rect">
            <a:avLst/>
          </a:prstGeom>
          <a:noFill/>
        </p:spPr>
        <p:txBody>
          <a:bodyPr wrap="none" rtlCol="0">
            <a:spAutoFit/>
          </a:bodyPr>
          <a:lstStyle/>
          <a:p>
            <a:r>
              <a:rPr lang="en-AU" sz="2400" b="1" dirty="0">
                <a:solidFill>
                  <a:srgbClr val="FF0000"/>
                </a:solidFill>
              </a:rPr>
              <a:t>+</a:t>
            </a:r>
            <a:endParaRPr lang="en-US" sz="2400" b="1" dirty="0">
              <a:solidFill>
                <a:srgbClr val="FF0000"/>
              </a:solidFill>
            </a:endParaRPr>
          </a:p>
        </p:txBody>
      </p:sp>
      <p:cxnSp>
        <p:nvCxnSpPr>
          <p:cNvPr id="23" name="Straight Connector 22"/>
          <p:cNvCxnSpPr/>
          <p:nvPr/>
        </p:nvCxnSpPr>
        <p:spPr>
          <a:xfrm>
            <a:off x="147145" y="3229303"/>
            <a:ext cx="21283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22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748" t="1060" r="4925" b="10601"/>
          <a:stretch/>
        </p:blipFill>
        <p:spPr bwMode="auto">
          <a:xfrm>
            <a:off x="496613" y="764628"/>
            <a:ext cx="4564117" cy="51159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66848" y="938048"/>
            <a:ext cx="2309649" cy="520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41179" y="977462"/>
            <a:ext cx="2426049" cy="338554"/>
          </a:xfrm>
          <a:prstGeom prst="rect">
            <a:avLst/>
          </a:prstGeom>
          <a:noFill/>
        </p:spPr>
        <p:txBody>
          <a:bodyPr wrap="none" rtlCol="0">
            <a:spAutoFit/>
          </a:bodyPr>
          <a:lstStyle/>
          <a:p>
            <a:r>
              <a:rPr lang="en-AU" sz="1600" dirty="0"/>
              <a:t>Mauna Loa Volcano Hawaii</a:t>
            </a:r>
            <a:endParaRPr lang="en-US" sz="1600" dirty="0"/>
          </a:p>
        </p:txBody>
      </p:sp>
      <p:sp>
        <p:nvSpPr>
          <p:cNvPr id="6" name="TextBox 5"/>
          <p:cNvSpPr txBox="1"/>
          <p:nvPr/>
        </p:nvSpPr>
        <p:spPr>
          <a:xfrm>
            <a:off x="3507827" y="4619297"/>
            <a:ext cx="1155381" cy="307777"/>
          </a:xfrm>
          <a:prstGeom prst="rect">
            <a:avLst/>
          </a:prstGeom>
          <a:noFill/>
        </p:spPr>
        <p:txBody>
          <a:bodyPr wrap="none" rtlCol="0">
            <a:spAutoFit/>
          </a:bodyPr>
          <a:lstStyle/>
          <a:p>
            <a:r>
              <a:rPr lang="en-AU" sz="1400" dirty="0"/>
              <a:t>height in feet</a:t>
            </a:r>
            <a:endParaRPr lang="en-US" sz="1400" dirty="0"/>
          </a:p>
        </p:txBody>
      </p:sp>
    </p:spTree>
    <p:extLst>
      <p:ext uri="{BB962C8B-B14F-4D97-AF65-F5344CB8AC3E}">
        <p14:creationId xmlns:p14="http://schemas.microsoft.com/office/powerpoint/2010/main" val="3859682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175640" y="961697"/>
            <a:ext cx="977463" cy="756745"/>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99549" y="606970"/>
            <a:ext cx="1135117" cy="1220670"/>
            <a:chOff x="677921" y="638501"/>
            <a:chExt cx="1135117" cy="1220670"/>
          </a:xfrm>
        </p:grpSpPr>
        <p:cxnSp>
          <p:nvCxnSpPr>
            <p:cNvPr id="5" name="Straight Arrow Connector 4"/>
            <p:cNvCxnSpPr/>
            <p:nvPr/>
          </p:nvCxnSpPr>
          <p:spPr>
            <a:xfrm>
              <a:off x="867110" y="1521369"/>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952501" y="756741"/>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69583" y="1513486"/>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953818" y="1125920"/>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7921" y="638501"/>
              <a:ext cx="296876" cy="369332"/>
            </a:xfrm>
            <a:prstGeom prst="rect">
              <a:avLst/>
            </a:prstGeom>
            <a:noFill/>
          </p:spPr>
          <p:txBody>
            <a:bodyPr wrap="none" rtlCol="0">
              <a:spAutoFit/>
            </a:bodyPr>
            <a:lstStyle/>
            <a:p>
              <a:r>
                <a:rPr lang="en-AU" dirty="0"/>
                <a:t>Y</a:t>
              </a:r>
              <a:endParaRPr lang="en-US" dirty="0"/>
            </a:p>
          </p:txBody>
        </p:sp>
        <p:sp>
          <p:nvSpPr>
            <p:cNvPr id="10" name="TextBox 9"/>
            <p:cNvSpPr txBox="1"/>
            <p:nvPr/>
          </p:nvSpPr>
          <p:spPr>
            <a:xfrm>
              <a:off x="1489845" y="1489839"/>
              <a:ext cx="304892" cy="369332"/>
            </a:xfrm>
            <a:prstGeom prst="rect">
              <a:avLst/>
            </a:prstGeom>
            <a:noFill/>
          </p:spPr>
          <p:txBody>
            <a:bodyPr wrap="none" rtlCol="0">
              <a:spAutoFit/>
            </a:bodyPr>
            <a:lstStyle/>
            <a:p>
              <a:r>
                <a:rPr lang="en-AU" dirty="0"/>
                <a:t>X</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3057151418"/>
                </p:ext>
              </p:extLst>
            </p:nvPr>
          </p:nvGraphicFramePr>
          <p:xfrm>
            <a:off x="1137193" y="1548465"/>
            <a:ext cx="127000" cy="254000"/>
          </p:xfrm>
          <a:graphic>
            <a:graphicData uri="http://schemas.openxmlformats.org/presentationml/2006/ole">
              <mc:AlternateContent xmlns:mc="http://schemas.openxmlformats.org/markup-compatibility/2006">
                <mc:Choice xmlns:v="urn:schemas-microsoft-com:vml" Requires="v">
                  <p:oleObj spid="_x0000_s32314" name="Equation" r:id="rId3" imgW="126720" imgH="253800" progId="Equation.DSMT4">
                    <p:embed/>
                  </p:oleObj>
                </mc:Choice>
                <mc:Fallback>
                  <p:oleObj name="Equation" r:id="rId3" imgW="126720" imgH="253800" progId="Equation.DSMT4">
                    <p:embed/>
                    <p:pic>
                      <p:nvPicPr>
                        <p:cNvPr id="10" name="Object 9"/>
                        <p:cNvPicPr/>
                        <p:nvPr/>
                      </p:nvPicPr>
                      <p:blipFill>
                        <a:blip r:embed="rId4"/>
                        <a:stretch>
                          <a:fillRect/>
                        </a:stretch>
                      </p:blipFill>
                      <p:spPr>
                        <a:xfrm>
                          <a:off x="1137193" y="1548465"/>
                          <a:ext cx="127000" cy="2540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19340620"/>
                </p:ext>
              </p:extLst>
            </p:nvPr>
          </p:nvGraphicFramePr>
          <p:xfrm>
            <a:off x="740381" y="1129421"/>
            <a:ext cx="152400" cy="292100"/>
          </p:xfrm>
          <a:graphic>
            <a:graphicData uri="http://schemas.openxmlformats.org/presentationml/2006/ole">
              <mc:AlternateContent xmlns:mc="http://schemas.openxmlformats.org/markup-compatibility/2006">
                <mc:Choice xmlns:v="urn:schemas-microsoft-com:vml" Requires="v">
                  <p:oleObj spid="_x0000_s32315" name="Equation" r:id="rId5" imgW="152280" imgH="291960" progId="Equation.DSMT4">
                    <p:embed/>
                  </p:oleObj>
                </mc:Choice>
                <mc:Fallback>
                  <p:oleObj name="Equation" r:id="rId5" imgW="152280" imgH="291960" progId="Equation.DSMT4">
                    <p:embed/>
                    <p:pic>
                      <p:nvPicPr>
                        <p:cNvPr id="11" name="Object 10"/>
                        <p:cNvPicPr/>
                        <p:nvPr/>
                      </p:nvPicPr>
                      <p:blipFill>
                        <a:blip r:embed="rId6"/>
                        <a:stretch>
                          <a:fillRect/>
                        </a:stretch>
                      </p:blipFill>
                      <p:spPr>
                        <a:xfrm>
                          <a:off x="740381" y="1129421"/>
                          <a:ext cx="152400" cy="292100"/>
                        </a:xfrm>
                        <a:prstGeom prst="rect">
                          <a:avLst/>
                        </a:prstGeom>
                      </p:spPr>
                    </p:pic>
                  </p:oleObj>
                </mc:Fallback>
              </mc:AlternateContent>
            </a:graphicData>
          </a:graphic>
        </p:graphicFrame>
      </p:grpSp>
      <p:cxnSp>
        <p:nvCxnSpPr>
          <p:cNvPr id="14" name="Straight Connector 13"/>
          <p:cNvCxnSpPr/>
          <p:nvPr/>
        </p:nvCxnSpPr>
        <p:spPr>
          <a:xfrm>
            <a:off x="2175641" y="559676"/>
            <a:ext cx="0" cy="12691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2722179" y="1090448"/>
            <a:ext cx="0" cy="12691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167759" y="953814"/>
            <a:ext cx="1001110" cy="772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175642" y="1726324"/>
            <a:ext cx="1008992" cy="1"/>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183524" y="953814"/>
            <a:ext cx="0" cy="76462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Object 24"/>
          <p:cNvGraphicFramePr>
            <a:graphicFrameLocks noChangeAspect="1"/>
          </p:cNvGraphicFramePr>
          <p:nvPr>
            <p:extLst>
              <p:ext uri="{D42A27DB-BD31-4B8C-83A1-F6EECF244321}">
                <p14:modId xmlns:p14="http://schemas.microsoft.com/office/powerpoint/2010/main" val="1197588096"/>
              </p:ext>
            </p:extLst>
          </p:nvPr>
        </p:nvGraphicFramePr>
        <p:xfrm>
          <a:off x="2552153" y="1838380"/>
          <a:ext cx="355600" cy="304800"/>
        </p:xfrm>
        <a:graphic>
          <a:graphicData uri="http://schemas.openxmlformats.org/presentationml/2006/ole">
            <mc:AlternateContent xmlns:mc="http://schemas.openxmlformats.org/markup-compatibility/2006">
              <mc:Choice xmlns:v="urn:schemas-microsoft-com:vml" Requires="v">
                <p:oleObj spid="_x0000_s32316" name="Equation" r:id="rId7" imgW="355320" imgH="304560" progId="Equation.DSMT4">
                  <p:embed/>
                </p:oleObj>
              </mc:Choice>
              <mc:Fallback>
                <p:oleObj name="Equation" r:id="rId7" imgW="355320" imgH="304560" progId="Equation.DSMT4">
                  <p:embed/>
                  <p:pic>
                    <p:nvPicPr>
                      <p:cNvPr id="0" name=""/>
                      <p:cNvPicPr/>
                      <p:nvPr/>
                    </p:nvPicPr>
                    <p:blipFill>
                      <a:blip r:embed="rId8"/>
                      <a:stretch>
                        <a:fillRect/>
                      </a:stretch>
                    </p:blipFill>
                    <p:spPr>
                      <a:xfrm>
                        <a:off x="2552153" y="1838380"/>
                        <a:ext cx="355600" cy="3048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455444328"/>
              </p:ext>
            </p:extLst>
          </p:nvPr>
        </p:nvGraphicFramePr>
        <p:xfrm>
          <a:off x="1713296" y="1068935"/>
          <a:ext cx="393700" cy="330200"/>
        </p:xfrm>
        <a:graphic>
          <a:graphicData uri="http://schemas.openxmlformats.org/presentationml/2006/ole">
            <mc:AlternateContent xmlns:mc="http://schemas.openxmlformats.org/markup-compatibility/2006">
              <mc:Choice xmlns:v="urn:schemas-microsoft-com:vml" Requires="v">
                <p:oleObj spid="_x0000_s32317" name="Equation" r:id="rId9" imgW="393480" imgH="330120" progId="Equation.DSMT4">
                  <p:embed/>
                </p:oleObj>
              </mc:Choice>
              <mc:Fallback>
                <p:oleObj name="Equation" r:id="rId9" imgW="393480" imgH="330120" progId="Equation.DSMT4">
                  <p:embed/>
                  <p:pic>
                    <p:nvPicPr>
                      <p:cNvPr id="0" name=""/>
                      <p:cNvPicPr/>
                      <p:nvPr/>
                    </p:nvPicPr>
                    <p:blipFill>
                      <a:blip r:embed="rId10"/>
                      <a:stretch>
                        <a:fillRect/>
                      </a:stretch>
                    </p:blipFill>
                    <p:spPr>
                      <a:xfrm>
                        <a:off x="1713296" y="1068935"/>
                        <a:ext cx="393700" cy="3302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652196463"/>
              </p:ext>
            </p:extLst>
          </p:nvPr>
        </p:nvGraphicFramePr>
        <p:xfrm>
          <a:off x="2737178" y="1318338"/>
          <a:ext cx="190500" cy="241300"/>
        </p:xfrm>
        <a:graphic>
          <a:graphicData uri="http://schemas.openxmlformats.org/presentationml/2006/ole">
            <mc:AlternateContent xmlns:mc="http://schemas.openxmlformats.org/markup-compatibility/2006">
              <mc:Choice xmlns:v="urn:schemas-microsoft-com:vml" Requires="v">
                <p:oleObj spid="_x0000_s32318" name="Equation" r:id="rId11" imgW="190440" imgH="241200" progId="Equation.DSMT4">
                  <p:embed/>
                </p:oleObj>
              </mc:Choice>
              <mc:Fallback>
                <p:oleObj name="Equation" r:id="rId11" imgW="190440" imgH="241200" progId="Equation.DSMT4">
                  <p:embed/>
                  <p:pic>
                    <p:nvPicPr>
                      <p:cNvPr id="0" name=""/>
                      <p:cNvPicPr/>
                      <p:nvPr/>
                    </p:nvPicPr>
                    <p:blipFill>
                      <a:blip r:embed="rId12"/>
                      <a:stretch>
                        <a:fillRect/>
                      </a:stretch>
                    </p:blipFill>
                    <p:spPr>
                      <a:xfrm>
                        <a:off x="2737178" y="1318338"/>
                        <a:ext cx="190500" cy="241300"/>
                      </a:xfrm>
                      <a:prstGeom prst="rect">
                        <a:avLst/>
                      </a:prstGeom>
                    </p:spPr>
                  </p:pic>
                </p:oleObj>
              </mc:Fallback>
            </mc:AlternateContent>
          </a:graphicData>
        </a:graphic>
      </p:graphicFrame>
      <p:cxnSp>
        <p:nvCxnSpPr>
          <p:cNvPr id="29" name="Straight Connector 28"/>
          <p:cNvCxnSpPr/>
          <p:nvPr/>
        </p:nvCxnSpPr>
        <p:spPr>
          <a:xfrm flipH="1">
            <a:off x="2877207" y="2467303"/>
            <a:ext cx="7883" cy="21992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969376" y="3616869"/>
            <a:ext cx="2515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104696" y="3563007"/>
            <a:ext cx="110359" cy="110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65634" y="3557752"/>
            <a:ext cx="110359" cy="11035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p:cNvGraphicFramePr>
            <a:graphicFrameLocks noChangeAspect="1"/>
          </p:cNvGraphicFramePr>
          <p:nvPr>
            <p:extLst>
              <p:ext uri="{D42A27DB-BD31-4B8C-83A1-F6EECF244321}">
                <p14:modId xmlns:p14="http://schemas.microsoft.com/office/powerpoint/2010/main" val="823201192"/>
              </p:ext>
            </p:extLst>
          </p:nvPr>
        </p:nvGraphicFramePr>
        <p:xfrm>
          <a:off x="1556846" y="3987034"/>
          <a:ext cx="1130300" cy="279400"/>
        </p:xfrm>
        <a:graphic>
          <a:graphicData uri="http://schemas.openxmlformats.org/presentationml/2006/ole">
            <mc:AlternateContent xmlns:mc="http://schemas.openxmlformats.org/markup-compatibility/2006">
              <mc:Choice xmlns:v="urn:schemas-microsoft-com:vml" Requires="v">
                <p:oleObj spid="_x0000_s32319" name="Equation" r:id="rId13" imgW="1130040" imgH="279360" progId="Equation.DSMT4">
                  <p:embed/>
                </p:oleObj>
              </mc:Choice>
              <mc:Fallback>
                <p:oleObj name="Equation" r:id="rId13" imgW="1130040" imgH="279360" progId="Equation.DSMT4">
                  <p:embed/>
                  <p:pic>
                    <p:nvPicPr>
                      <p:cNvPr id="0" name=""/>
                      <p:cNvPicPr/>
                      <p:nvPr/>
                    </p:nvPicPr>
                    <p:blipFill>
                      <a:blip r:embed="rId14"/>
                      <a:stretch>
                        <a:fillRect/>
                      </a:stretch>
                    </p:blipFill>
                    <p:spPr>
                      <a:xfrm>
                        <a:off x="1556846" y="3987034"/>
                        <a:ext cx="1130300" cy="279400"/>
                      </a:xfrm>
                      <a:prstGeom prst="rect">
                        <a:avLst/>
                      </a:prstGeom>
                    </p:spPr>
                  </p:pic>
                </p:oleObj>
              </mc:Fallback>
            </mc:AlternateContent>
          </a:graphicData>
        </a:graphic>
      </p:graphicFrame>
      <p:sp>
        <p:nvSpPr>
          <p:cNvPr id="34" name="TextBox 33"/>
          <p:cNvSpPr txBox="1"/>
          <p:nvPr/>
        </p:nvSpPr>
        <p:spPr>
          <a:xfrm>
            <a:off x="1639613" y="3657599"/>
            <a:ext cx="998991" cy="338554"/>
          </a:xfrm>
          <a:prstGeom prst="rect">
            <a:avLst/>
          </a:prstGeom>
          <a:noFill/>
        </p:spPr>
        <p:txBody>
          <a:bodyPr wrap="none" rtlCol="0">
            <a:spAutoFit/>
          </a:bodyPr>
          <a:lstStyle/>
          <a:p>
            <a:r>
              <a:rPr lang="en-AU" sz="1600" dirty="0"/>
              <a:t>A(-0.5, 0) </a:t>
            </a:r>
            <a:endParaRPr lang="en-US" sz="1600" dirty="0"/>
          </a:p>
        </p:txBody>
      </p:sp>
      <p:sp>
        <p:nvSpPr>
          <p:cNvPr id="35" name="TextBox 34"/>
          <p:cNvSpPr txBox="1"/>
          <p:nvPr/>
        </p:nvSpPr>
        <p:spPr>
          <a:xfrm>
            <a:off x="2806262" y="3586655"/>
            <a:ext cx="320922" cy="338554"/>
          </a:xfrm>
          <a:prstGeom prst="rect">
            <a:avLst/>
          </a:prstGeom>
          <a:noFill/>
        </p:spPr>
        <p:txBody>
          <a:bodyPr wrap="none" rtlCol="0">
            <a:spAutoFit/>
          </a:bodyPr>
          <a:lstStyle/>
          <a:p>
            <a:r>
              <a:rPr lang="en-AU" sz="1600" dirty="0"/>
              <a:t>O</a:t>
            </a:r>
            <a:endParaRPr lang="en-US" sz="1600" dirty="0"/>
          </a:p>
        </p:txBody>
      </p:sp>
      <p:sp>
        <p:nvSpPr>
          <p:cNvPr id="36" name="TextBox 35"/>
          <p:cNvSpPr txBox="1"/>
          <p:nvPr/>
        </p:nvSpPr>
        <p:spPr>
          <a:xfrm>
            <a:off x="3234558" y="3668109"/>
            <a:ext cx="920445" cy="338554"/>
          </a:xfrm>
          <a:prstGeom prst="rect">
            <a:avLst/>
          </a:prstGeom>
          <a:noFill/>
        </p:spPr>
        <p:txBody>
          <a:bodyPr wrap="none" rtlCol="0">
            <a:spAutoFit/>
          </a:bodyPr>
          <a:lstStyle/>
          <a:p>
            <a:r>
              <a:rPr lang="en-AU" sz="1600" dirty="0"/>
              <a:t>+(0.5, 0) </a:t>
            </a:r>
            <a:endParaRPr lang="en-US" sz="1600" dirty="0"/>
          </a:p>
        </p:txBody>
      </p:sp>
      <p:sp>
        <p:nvSpPr>
          <p:cNvPr id="38" name="TextBox 37"/>
          <p:cNvSpPr txBox="1"/>
          <p:nvPr/>
        </p:nvSpPr>
        <p:spPr>
          <a:xfrm>
            <a:off x="4201510" y="3610303"/>
            <a:ext cx="607859" cy="338554"/>
          </a:xfrm>
          <a:prstGeom prst="rect">
            <a:avLst/>
          </a:prstGeom>
          <a:noFill/>
        </p:spPr>
        <p:txBody>
          <a:bodyPr wrap="none" rtlCol="0">
            <a:spAutoFit/>
          </a:bodyPr>
          <a:lstStyle/>
          <a:p>
            <a:r>
              <a:rPr lang="en-AU" sz="1600" dirty="0"/>
              <a:t>x [m]</a:t>
            </a:r>
            <a:endParaRPr lang="en-US" sz="1600" dirty="0"/>
          </a:p>
        </p:txBody>
      </p:sp>
      <p:sp>
        <p:nvSpPr>
          <p:cNvPr id="40" name="TextBox 39"/>
          <p:cNvSpPr txBox="1"/>
          <p:nvPr/>
        </p:nvSpPr>
        <p:spPr>
          <a:xfrm>
            <a:off x="2288628" y="2225565"/>
            <a:ext cx="607859" cy="338554"/>
          </a:xfrm>
          <a:prstGeom prst="rect">
            <a:avLst/>
          </a:prstGeom>
          <a:noFill/>
        </p:spPr>
        <p:txBody>
          <a:bodyPr wrap="none" rtlCol="0">
            <a:spAutoFit/>
          </a:bodyPr>
          <a:lstStyle/>
          <a:p>
            <a:r>
              <a:rPr lang="en-AU" sz="1600" dirty="0"/>
              <a:t>y [m]</a:t>
            </a:r>
            <a:endParaRPr lang="en-US" sz="1600" dirty="0"/>
          </a:p>
        </p:txBody>
      </p:sp>
      <p:sp>
        <p:nvSpPr>
          <p:cNvPr id="41" name="Oval 40"/>
          <p:cNvSpPr/>
          <p:nvPr/>
        </p:nvSpPr>
        <p:spPr>
          <a:xfrm>
            <a:off x="2853559" y="2845676"/>
            <a:ext cx="63062" cy="630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226677" y="2864070"/>
            <a:ext cx="63062" cy="630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004848" y="2706412"/>
            <a:ext cx="912429" cy="338554"/>
          </a:xfrm>
          <a:prstGeom prst="rect">
            <a:avLst/>
          </a:prstGeom>
          <a:noFill/>
        </p:spPr>
        <p:txBody>
          <a:bodyPr wrap="none" rtlCol="0">
            <a:spAutoFit/>
          </a:bodyPr>
          <a:lstStyle/>
          <a:p>
            <a:r>
              <a:rPr lang="en-AU" sz="1600" dirty="0"/>
              <a:t>S(0, 0.5) </a:t>
            </a:r>
            <a:endParaRPr lang="en-US" sz="1600" dirty="0"/>
          </a:p>
        </p:txBody>
      </p:sp>
      <p:sp>
        <p:nvSpPr>
          <p:cNvPr id="44" name="TextBox 43"/>
          <p:cNvSpPr txBox="1"/>
          <p:nvPr/>
        </p:nvSpPr>
        <p:spPr>
          <a:xfrm>
            <a:off x="3276599" y="2716922"/>
            <a:ext cx="1176925" cy="338554"/>
          </a:xfrm>
          <a:prstGeom prst="rect">
            <a:avLst/>
          </a:prstGeom>
          <a:noFill/>
        </p:spPr>
        <p:txBody>
          <a:bodyPr wrap="none" rtlCol="0">
            <a:spAutoFit/>
          </a:bodyPr>
          <a:lstStyle/>
          <a:p>
            <a:r>
              <a:rPr lang="en-AU" sz="1600" dirty="0"/>
              <a:t>T(0.25, 0.5) </a:t>
            </a:r>
            <a:endParaRPr lang="en-US" sz="1600" dirty="0"/>
          </a:p>
        </p:txBody>
      </p:sp>
      <p:graphicFrame>
        <p:nvGraphicFramePr>
          <p:cNvPr id="45" name="Object 44"/>
          <p:cNvGraphicFramePr>
            <a:graphicFrameLocks noChangeAspect="1"/>
          </p:cNvGraphicFramePr>
          <p:nvPr>
            <p:extLst>
              <p:ext uri="{D42A27DB-BD31-4B8C-83A1-F6EECF244321}">
                <p14:modId xmlns:p14="http://schemas.microsoft.com/office/powerpoint/2010/main" val="2529747705"/>
              </p:ext>
            </p:extLst>
          </p:nvPr>
        </p:nvGraphicFramePr>
        <p:xfrm>
          <a:off x="3183322" y="3997545"/>
          <a:ext cx="1130300" cy="279400"/>
        </p:xfrm>
        <a:graphic>
          <a:graphicData uri="http://schemas.openxmlformats.org/presentationml/2006/ole">
            <mc:AlternateContent xmlns:mc="http://schemas.openxmlformats.org/markup-compatibility/2006">
              <mc:Choice xmlns:v="urn:schemas-microsoft-com:vml" Requires="v">
                <p:oleObj spid="_x0000_s32320" name="Equation" r:id="rId15" imgW="1130040" imgH="279360" progId="Equation.DSMT4">
                  <p:embed/>
                </p:oleObj>
              </mc:Choice>
              <mc:Fallback>
                <p:oleObj name="Equation" r:id="rId15" imgW="1130040" imgH="279360" progId="Equation.DSMT4">
                  <p:embed/>
                  <p:pic>
                    <p:nvPicPr>
                      <p:cNvPr id="33" name="Object 32"/>
                      <p:cNvPicPr/>
                      <p:nvPr/>
                    </p:nvPicPr>
                    <p:blipFill>
                      <a:blip r:embed="rId16"/>
                      <a:stretch>
                        <a:fillRect/>
                      </a:stretch>
                    </p:blipFill>
                    <p:spPr>
                      <a:xfrm>
                        <a:off x="3183322" y="3997545"/>
                        <a:ext cx="1130300" cy="279400"/>
                      </a:xfrm>
                      <a:prstGeom prst="rect">
                        <a:avLst/>
                      </a:prstGeom>
                    </p:spPr>
                  </p:pic>
                </p:oleObj>
              </mc:Fallback>
            </mc:AlternateContent>
          </a:graphicData>
        </a:graphic>
      </p:graphicFrame>
      <p:graphicFrame>
        <p:nvGraphicFramePr>
          <p:cNvPr id="46" name="Object 45"/>
          <p:cNvGraphicFramePr>
            <a:graphicFrameLocks noChangeAspect="1"/>
          </p:cNvGraphicFramePr>
          <p:nvPr>
            <p:extLst>
              <p:ext uri="{D42A27DB-BD31-4B8C-83A1-F6EECF244321}">
                <p14:modId xmlns:p14="http://schemas.microsoft.com/office/powerpoint/2010/main" val="442492478"/>
              </p:ext>
            </p:extLst>
          </p:nvPr>
        </p:nvGraphicFramePr>
        <p:xfrm>
          <a:off x="2417270" y="1518691"/>
          <a:ext cx="152400" cy="203200"/>
        </p:xfrm>
        <a:graphic>
          <a:graphicData uri="http://schemas.openxmlformats.org/presentationml/2006/ole">
            <mc:AlternateContent xmlns:mc="http://schemas.openxmlformats.org/markup-compatibility/2006">
              <mc:Choice xmlns:v="urn:schemas-microsoft-com:vml" Requires="v">
                <p:oleObj spid="_x0000_s32321" name="Equation" r:id="rId17" imgW="152280" imgH="203040" progId="Equation.DSMT4">
                  <p:embed/>
                </p:oleObj>
              </mc:Choice>
              <mc:Fallback>
                <p:oleObj name="Equation" r:id="rId17" imgW="152280" imgH="203040" progId="Equation.DSMT4">
                  <p:embed/>
                  <p:pic>
                    <p:nvPicPr>
                      <p:cNvPr id="0" name=""/>
                      <p:cNvPicPr/>
                      <p:nvPr/>
                    </p:nvPicPr>
                    <p:blipFill>
                      <a:blip r:embed="rId18"/>
                      <a:stretch>
                        <a:fillRect/>
                      </a:stretch>
                    </p:blipFill>
                    <p:spPr>
                      <a:xfrm>
                        <a:off x="2417270" y="1518691"/>
                        <a:ext cx="152400" cy="203200"/>
                      </a:xfrm>
                      <a:prstGeom prst="rect">
                        <a:avLst/>
                      </a:prstGeom>
                    </p:spPr>
                  </p:pic>
                </p:oleObj>
              </mc:Fallback>
            </mc:AlternateContent>
          </a:graphicData>
        </a:graphic>
      </p:graphicFrame>
      <p:sp>
        <p:nvSpPr>
          <p:cNvPr id="47" name="Freeform: Shape 46"/>
          <p:cNvSpPr/>
          <p:nvPr/>
        </p:nvSpPr>
        <p:spPr>
          <a:xfrm>
            <a:off x="2490952" y="1466193"/>
            <a:ext cx="175926" cy="260131"/>
          </a:xfrm>
          <a:custGeom>
            <a:avLst/>
            <a:gdLst>
              <a:gd name="connsiteX0" fmla="*/ 0 w 175926"/>
              <a:gd name="connsiteY0" fmla="*/ 0 h 260131"/>
              <a:gd name="connsiteX1" fmla="*/ 173420 w 175926"/>
              <a:gd name="connsiteY1" fmla="*/ 86710 h 260131"/>
              <a:gd name="connsiteX2" fmla="*/ 86710 w 175926"/>
              <a:gd name="connsiteY2" fmla="*/ 260131 h 260131"/>
            </a:gdLst>
            <a:ahLst/>
            <a:cxnLst>
              <a:cxn ang="0">
                <a:pos x="connsiteX0" y="connsiteY0"/>
              </a:cxn>
              <a:cxn ang="0">
                <a:pos x="connsiteX1" y="connsiteY1"/>
              </a:cxn>
              <a:cxn ang="0">
                <a:pos x="connsiteX2" y="connsiteY2"/>
              </a:cxn>
            </a:cxnLst>
            <a:rect l="l" t="t" r="r" b="b"/>
            <a:pathLst>
              <a:path w="175926" h="260131">
                <a:moveTo>
                  <a:pt x="0" y="0"/>
                </a:moveTo>
                <a:cubicBezTo>
                  <a:pt x="79484" y="21677"/>
                  <a:pt x="158968" y="43355"/>
                  <a:pt x="173420" y="86710"/>
                </a:cubicBezTo>
                <a:cubicBezTo>
                  <a:pt x="187872" y="130065"/>
                  <a:pt x="137291" y="195098"/>
                  <a:pt x="86710" y="260131"/>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V="1">
            <a:off x="1051035" y="5441730"/>
            <a:ext cx="1008992" cy="1"/>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Object 38"/>
          <p:cNvGraphicFramePr>
            <a:graphicFrameLocks noChangeAspect="1"/>
          </p:cNvGraphicFramePr>
          <p:nvPr>
            <p:extLst>
              <p:ext uri="{D42A27DB-BD31-4B8C-83A1-F6EECF244321}">
                <p14:modId xmlns:p14="http://schemas.microsoft.com/office/powerpoint/2010/main" val="2649772955"/>
              </p:ext>
            </p:extLst>
          </p:nvPr>
        </p:nvGraphicFramePr>
        <p:xfrm>
          <a:off x="1439150" y="5490945"/>
          <a:ext cx="190500" cy="241300"/>
        </p:xfrm>
        <a:graphic>
          <a:graphicData uri="http://schemas.openxmlformats.org/presentationml/2006/ole">
            <mc:AlternateContent xmlns:mc="http://schemas.openxmlformats.org/markup-compatibility/2006">
              <mc:Choice xmlns:v="urn:schemas-microsoft-com:vml" Requires="v">
                <p:oleObj spid="_x0000_s32322" name="Equation" r:id="rId11" imgW="190440" imgH="241200" progId="Equation.DSMT4">
                  <p:embed/>
                </p:oleObj>
              </mc:Choice>
              <mc:Fallback>
                <p:oleObj name="Equation" r:id="rId11" imgW="190440" imgH="241200" progId="Equation.DSMT4">
                  <p:embed/>
                  <p:pic>
                    <p:nvPicPr>
                      <p:cNvPr id="27" name="Object 26"/>
                      <p:cNvPicPr/>
                      <p:nvPr/>
                    </p:nvPicPr>
                    <p:blipFill>
                      <a:blip r:embed="rId12"/>
                      <a:stretch>
                        <a:fillRect/>
                      </a:stretch>
                    </p:blipFill>
                    <p:spPr>
                      <a:xfrm>
                        <a:off x="1439150" y="5490945"/>
                        <a:ext cx="190500" cy="241300"/>
                      </a:xfrm>
                      <a:prstGeom prst="rect">
                        <a:avLst/>
                      </a:prstGeom>
                    </p:spPr>
                  </p:pic>
                </p:oleObj>
              </mc:Fallback>
            </mc:AlternateContent>
          </a:graphicData>
        </a:graphic>
      </p:graphicFrame>
      <p:sp>
        <p:nvSpPr>
          <p:cNvPr id="48" name="Rectangle 47"/>
          <p:cNvSpPr/>
          <p:nvPr/>
        </p:nvSpPr>
        <p:spPr>
          <a:xfrm>
            <a:off x="3266089" y="5071242"/>
            <a:ext cx="977463" cy="525518"/>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flipV="1">
            <a:off x="3252952" y="5073868"/>
            <a:ext cx="1008992" cy="1"/>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255579" y="5079125"/>
            <a:ext cx="10510" cy="53339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258207" y="5102772"/>
            <a:ext cx="990600" cy="486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Object 51"/>
          <p:cNvGraphicFramePr>
            <a:graphicFrameLocks noChangeAspect="1"/>
          </p:cNvGraphicFramePr>
          <p:nvPr>
            <p:extLst>
              <p:ext uri="{D42A27DB-BD31-4B8C-83A1-F6EECF244321}">
                <p14:modId xmlns:p14="http://schemas.microsoft.com/office/powerpoint/2010/main" val="4108902723"/>
              </p:ext>
            </p:extLst>
          </p:nvPr>
        </p:nvGraphicFramePr>
        <p:xfrm>
          <a:off x="3625959" y="5084326"/>
          <a:ext cx="152400" cy="203200"/>
        </p:xfrm>
        <a:graphic>
          <a:graphicData uri="http://schemas.openxmlformats.org/presentationml/2006/ole">
            <mc:AlternateContent xmlns:mc="http://schemas.openxmlformats.org/markup-compatibility/2006">
              <mc:Choice xmlns:v="urn:schemas-microsoft-com:vml" Requires="v">
                <p:oleObj spid="_x0000_s32323" name="Equation" r:id="rId17" imgW="152280" imgH="203040" progId="Equation.DSMT4">
                  <p:embed/>
                </p:oleObj>
              </mc:Choice>
              <mc:Fallback>
                <p:oleObj name="Equation" r:id="rId17" imgW="152280" imgH="203040" progId="Equation.DSMT4">
                  <p:embed/>
                  <p:pic>
                    <p:nvPicPr>
                      <p:cNvPr id="46" name="Object 45"/>
                      <p:cNvPicPr/>
                      <p:nvPr/>
                    </p:nvPicPr>
                    <p:blipFill>
                      <a:blip r:embed="rId18"/>
                      <a:stretch>
                        <a:fillRect/>
                      </a:stretch>
                    </p:blipFill>
                    <p:spPr>
                      <a:xfrm>
                        <a:off x="3625959" y="5084326"/>
                        <a:ext cx="152400" cy="203200"/>
                      </a:xfrm>
                      <a:prstGeom prst="rect">
                        <a:avLst/>
                      </a:prstGeom>
                    </p:spPr>
                  </p:pic>
                </p:oleObj>
              </mc:Fallback>
            </mc:AlternateContent>
          </a:graphicData>
        </a:graphic>
      </p:graphicFrame>
      <p:sp>
        <p:nvSpPr>
          <p:cNvPr id="13" name="Freeform: Shape 12"/>
          <p:cNvSpPr/>
          <p:nvPr/>
        </p:nvSpPr>
        <p:spPr>
          <a:xfrm>
            <a:off x="3744310" y="5076497"/>
            <a:ext cx="143442" cy="252248"/>
          </a:xfrm>
          <a:custGeom>
            <a:avLst/>
            <a:gdLst>
              <a:gd name="connsiteX0" fmla="*/ 63062 w 143442"/>
              <a:gd name="connsiteY0" fmla="*/ 0 h 252248"/>
              <a:gd name="connsiteX1" fmla="*/ 141890 w 143442"/>
              <a:gd name="connsiteY1" fmla="*/ 110358 h 252248"/>
              <a:gd name="connsiteX2" fmla="*/ 0 w 143442"/>
              <a:gd name="connsiteY2" fmla="*/ 252248 h 252248"/>
            </a:gdLst>
            <a:ahLst/>
            <a:cxnLst>
              <a:cxn ang="0">
                <a:pos x="connsiteX0" y="connsiteY0"/>
              </a:cxn>
              <a:cxn ang="0">
                <a:pos x="connsiteX1" y="connsiteY1"/>
              </a:cxn>
              <a:cxn ang="0">
                <a:pos x="connsiteX2" y="connsiteY2"/>
              </a:cxn>
            </a:cxnLst>
            <a:rect l="l" t="t" r="r" b="b"/>
            <a:pathLst>
              <a:path w="143442" h="252248">
                <a:moveTo>
                  <a:pt x="63062" y="0"/>
                </a:moveTo>
                <a:cubicBezTo>
                  <a:pt x="107731" y="34158"/>
                  <a:pt x="152400" y="68317"/>
                  <a:pt x="141890" y="110358"/>
                </a:cubicBezTo>
                <a:cubicBezTo>
                  <a:pt x="131380" y="152399"/>
                  <a:pt x="65690" y="202323"/>
                  <a:pt x="0" y="252248"/>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3" name="Object 52"/>
          <p:cNvGraphicFramePr>
            <a:graphicFrameLocks noChangeAspect="1"/>
          </p:cNvGraphicFramePr>
          <p:nvPr>
            <p:extLst>
              <p:ext uri="{D42A27DB-BD31-4B8C-83A1-F6EECF244321}">
                <p14:modId xmlns:p14="http://schemas.microsoft.com/office/powerpoint/2010/main" val="2419621121"/>
              </p:ext>
            </p:extLst>
          </p:nvPr>
        </p:nvGraphicFramePr>
        <p:xfrm>
          <a:off x="4271688" y="5540869"/>
          <a:ext cx="190500" cy="241300"/>
        </p:xfrm>
        <a:graphic>
          <a:graphicData uri="http://schemas.openxmlformats.org/presentationml/2006/ole">
            <mc:AlternateContent xmlns:mc="http://schemas.openxmlformats.org/markup-compatibility/2006">
              <mc:Choice xmlns:v="urn:schemas-microsoft-com:vml" Requires="v">
                <p:oleObj spid="_x0000_s32324" name="Equation" r:id="rId11" imgW="190440" imgH="241200" progId="Equation.DSMT4">
                  <p:embed/>
                </p:oleObj>
              </mc:Choice>
              <mc:Fallback>
                <p:oleObj name="Equation" r:id="rId11" imgW="190440" imgH="241200" progId="Equation.DSMT4">
                  <p:embed/>
                  <p:pic>
                    <p:nvPicPr>
                      <p:cNvPr id="39" name="Object 38"/>
                      <p:cNvPicPr/>
                      <p:nvPr/>
                    </p:nvPicPr>
                    <p:blipFill>
                      <a:blip r:embed="rId12"/>
                      <a:stretch>
                        <a:fillRect/>
                      </a:stretch>
                    </p:blipFill>
                    <p:spPr>
                      <a:xfrm>
                        <a:off x="4271688" y="5540869"/>
                        <a:ext cx="190500" cy="24130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3728124823"/>
              </p:ext>
            </p:extLst>
          </p:nvPr>
        </p:nvGraphicFramePr>
        <p:xfrm>
          <a:off x="3555891" y="4702449"/>
          <a:ext cx="355600" cy="304800"/>
        </p:xfrm>
        <a:graphic>
          <a:graphicData uri="http://schemas.openxmlformats.org/presentationml/2006/ole">
            <mc:AlternateContent xmlns:mc="http://schemas.openxmlformats.org/markup-compatibility/2006">
              <mc:Choice xmlns:v="urn:schemas-microsoft-com:vml" Requires="v">
                <p:oleObj spid="_x0000_s32325" name="Equation" r:id="rId7" imgW="355320" imgH="304560" progId="Equation.DSMT4">
                  <p:embed/>
                </p:oleObj>
              </mc:Choice>
              <mc:Fallback>
                <p:oleObj name="Equation" r:id="rId7" imgW="355320" imgH="304560" progId="Equation.DSMT4">
                  <p:embed/>
                  <p:pic>
                    <p:nvPicPr>
                      <p:cNvPr id="25" name="Object 24"/>
                      <p:cNvPicPr/>
                      <p:nvPr/>
                    </p:nvPicPr>
                    <p:blipFill>
                      <a:blip r:embed="rId8"/>
                      <a:stretch>
                        <a:fillRect/>
                      </a:stretch>
                    </p:blipFill>
                    <p:spPr>
                      <a:xfrm>
                        <a:off x="3555891" y="4702449"/>
                        <a:ext cx="355600" cy="304800"/>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4018730332"/>
              </p:ext>
            </p:extLst>
          </p:nvPr>
        </p:nvGraphicFramePr>
        <p:xfrm>
          <a:off x="2787979" y="5170597"/>
          <a:ext cx="393700" cy="330200"/>
        </p:xfrm>
        <a:graphic>
          <a:graphicData uri="http://schemas.openxmlformats.org/presentationml/2006/ole">
            <mc:AlternateContent xmlns:mc="http://schemas.openxmlformats.org/markup-compatibility/2006">
              <mc:Choice xmlns:v="urn:schemas-microsoft-com:vml" Requires="v">
                <p:oleObj spid="_x0000_s32326" name="Equation" r:id="rId9" imgW="393480" imgH="330120" progId="Equation.DSMT4">
                  <p:embed/>
                </p:oleObj>
              </mc:Choice>
              <mc:Fallback>
                <p:oleObj name="Equation" r:id="rId9" imgW="393480" imgH="330120" progId="Equation.DSMT4">
                  <p:embed/>
                  <p:pic>
                    <p:nvPicPr>
                      <p:cNvPr id="26" name="Object 25"/>
                      <p:cNvPicPr/>
                      <p:nvPr/>
                    </p:nvPicPr>
                    <p:blipFill>
                      <a:blip r:embed="rId10"/>
                      <a:stretch>
                        <a:fillRect/>
                      </a:stretch>
                    </p:blipFill>
                    <p:spPr>
                      <a:xfrm>
                        <a:off x="2787979" y="5170597"/>
                        <a:ext cx="393700" cy="330200"/>
                      </a:xfrm>
                      <a:prstGeom prst="rect">
                        <a:avLst/>
                      </a:prstGeom>
                    </p:spPr>
                  </p:pic>
                </p:oleObj>
              </mc:Fallback>
            </mc:AlternateContent>
          </a:graphicData>
        </a:graphic>
      </p:graphicFrame>
    </p:spTree>
    <p:extLst>
      <p:ext uri="{BB962C8B-B14F-4D97-AF65-F5344CB8AC3E}">
        <p14:creationId xmlns:p14="http://schemas.microsoft.com/office/powerpoint/2010/main" val="3114669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944" y="141891"/>
            <a:ext cx="2401619" cy="584775"/>
          </a:xfrm>
          <a:prstGeom prst="rect">
            <a:avLst/>
          </a:prstGeom>
          <a:noFill/>
        </p:spPr>
        <p:txBody>
          <a:bodyPr wrap="none" rtlCol="0">
            <a:spAutoFit/>
          </a:bodyPr>
          <a:lstStyle/>
          <a:p>
            <a:r>
              <a:rPr lang="en-AU" sz="1600" dirty="0"/>
              <a:t>Two charges of equal</a:t>
            </a:r>
          </a:p>
          <a:p>
            <a:r>
              <a:rPr lang="en-AU" sz="1600" dirty="0"/>
              <a:t> magnitude and same sign </a:t>
            </a:r>
            <a:endParaRPr lang="en-US" sz="1600" dirty="0"/>
          </a:p>
        </p:txBody>
      </p:sp>
      <p:sp>
        <p:nvSpPr>
          <p:cNvPr id="5" name="Oval 4"/>
          <p:cNvSpPr/>
          <p:nvPr/>
        </p:nvSpPr>
        <p:spPr>
          <a:xfrm>
            <a:off x="2774730" y="599090"/>
            <a:ext cx="220717" cy="2207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227785" y="554421"/>
            <a:ext cx="220717" cy="2207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648607" y="102476"/>
            <a:ext cx="377026"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i="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085897" y="94593"/>
            <a:ext cx="377026"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i="1" dirty="0">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a:off x="134007" y="969580"/>
            <a:ext cx="53523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0" y="985346"/>
            <a:ext cx="2719552" cy="584775"/>
          </a:xfrm>
          <a:prstGeom prst="rect">
            <a:avLst/>
          </a:prstGeom>
          <a:noFill/>
        </p:spPr>
        <p:txBody>
          <a:bodyPr wrap="square" rtlCol="0">
            <a:spAutoFit/>
          </a:bodyPr>
          <a:lstStyle/>
          <a:p>
            <a:r>
              <a:rPr lang="en-AU" sz="1600" dirty="0"/>
              <a:t>Two charges of unequal</a:t>
            </a:r>
          </a:p>
          <a:p>
            <a:r>
              <a:rPr lang="en-AU" sz="1600" dirty="0"/>
              <a:t> magnitude and opposite signs</a:t>
            </a:r>
            <a:endParaRPr lang="en-US" sz="1600" dirty="0"/>
          </a:p>
        </p:txBody>
      </p:sp>
      <p:sp>
        <p:nvSpPr>
          <p:cNvPr id="12" name="Oval 11"/>
          <p:cNvSpPr/>
          <p:nvPr/>
        </p:nvSpPr>
        <p:spPr>
          <a:xfrm>
            <a:off x="2793123" y="1397884"/>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54061" y="1392628"/>
            <a:ext cx="220717" cy="2207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156841" y="917028"/>
            <a:ext cx="447558"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r>
              <a:rPr lang="en-AU" baseline="-25000" dirty="0">
                <a:latin typeface="Times New Roman" panose="02020603050405020304" pitchFamily="18" charset="0"/>
                <a:cs typeface="Times New Roman" panose="02020603050405020304" pitchFamily="18" charset="0"/>
              </a:rPr>
              <a:t>2</a:t>
            </a:r>
            <a:endParaRPr lang="en-US" baseline="-250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2677510" y="943303"/>
            <a:ext cx="492443"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r>
              <a:rPr lang="en-AU" baseline="-25000" dirty="0">
                <a:latin typeface="Times New Roman" panose="02020603050405020304" pitchFamily="18" charset="0"/>
                <a:cs typeface="Times New Roman" panose="02020603050405020304" pitchFamily="18" charset="0"/>
              </a:rPr>
              <a:t>1</a:t>
            </a:r>
            <a:endParaRPr lang="en-US" baseline="-25000" dirty="0">
              <a:latin typeface="Times New Roman" panose="02020603050405020304" pitchFamily="18" charset="0"/>
              <a:cs typeface="Times New Roman" panose="02020603050405020304" pitchFamily="18" charset="0"/>
            </a:endParaRPr>
          </a:p>
        </p:txBody>
      </p:sp>
      <p:cxnSp>
        <p:nvCxnSpPr>
          <p:cNvPr id="17" name="Straight Connector 16"/>
          <p:cNvCxnSpPr/>
          <p:nvPr/>
        </p:nvCxnSpPr>
        <p:spPr>
          <a:xfrm>
            <a:off x="97222" y="1949669"/>
            <a:ext cx="5352393"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0" y="1947041"/>
            <a:ext cx="2301766" cy="584775"/>
          </a:xfrm>
          <a:prstGeom prst="rect">
            <a:avLst/>
          </a:prstGeom>
          <a:noFill/>
        </p:spPr>
        <p:txBody>
          <a:bodyPr wrap="square" rtlCol="0">
            <a:spAutoFit/>
          </a:bodyPr>
          <a:lstStyle/>
          <a:p>
            <a:r>
              <a:rPr lang="en-AU" sz="1600" dirty="0"/>
              <a:t>Two charges of unequal magnitude and same sign</a:t>
            </a:r>
            <a:endParaRPr lang="en-US" sz="1600" dirty="0"/>
          </a:p>
        </p:txBody>
      </p:sp>
      <p:sp>
        <p:nvSpPr>
          <p:cNvPr id="19" name="Oval 18"/>
          <p:cNvSpPr/>
          <p:nvPr/>
        </p:nvSpPr>
        <p:spPr>
          <a:xfrm>
            <a:off x="2803631" y="2401624"/>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264569" y="2396368"/>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680138" y="1931276"/>
            <a:ext cx="492443"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r>
              <a:rPr lang="en-AU" baseline="-25000" dirty="0">
                <a:latin typeface="Times New Roman" panose="02020603050405020304" pitchFamily="18" charset="0"/>
                <a:cs typeface="Times New Roman" panose="02020603050405020304" pitchFamily="18" charset="0"/>
              </a:rPr>
              <a:t>1</a:t>
            </a:r>
            <a:endParaRPr lang="en-US" baseline="-250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4114799" y="1931275"/>
            <a:ext cx="530915"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q2</a:t>
            </a:r>
            <a:endParaRPr lang="en-US" baseline="-25000" dirty="0">
              <a:latin typeface="Times New Roman" panose="02020603050405020304" pitchFamily="18" charset="0"/>
              <a:cs typeface="Times New Roman" panose="02020603050405020304" pitchFamily="18" charset="0"/>
            </a:endParaRPr>
          </a:p>
        </p:txBody>
      </p:sp>
      <p:cxnSp>
        <p:nvCxnSpPr>
          <p:cNvPr id="23" name="Straight Connector 22"/>
          <p:cNvCxnSpPr/>
          <p:nvPr/>
        </p:nvCxnSpPr>
        <p:spPr>
          <a:xfrm>
            <a:off x="91966" y="2740572"/>
            <a:ext cx="535239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3062" y="2735317"/>
            <a:ext cx="2822028" cy="1077218"/>
          </a:xfrm>
          <a:prstGeom prst="rect">
            <a:avLst/>
          </a:prstGeom>
          <a:noFill/>
        </p:spPr>
        <p:txBody>
          <a:bodyPr wrap="square" rtlCol="0">
            <a:spAutoFit/>
          </a:bodyPr>
          <a:lstStyle/>
          <a:p>
            <a:r>
              <a:rPr lang="en-AU" sz="1600" dirty="0"/>
              <a:t>[2D] quadrupole – four charges of equal magnitude and alternating sign lying on the corners of a square</a:t>
            </a:r>
            <a:endParaRPr lang="en-US" sz="1600" dirty="0"/>
          </a:p>
        </p:txBody>
      </p:sp>
      <p:sp>
        <p:nvSpPr>
          <p:cNvPr id="25" name="Oval 24"/>
          <p:cNvSpPr/>
          <p:nvPr/>
        </p:nvSpPr>
        <p:spPr>
          <a:xfrm>
            <a:off x="4193624" y="3192527"/>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187259" y="3195156"/>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662854" y="2795752"/>
            <a:ext cx="220717" cy="2207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670737" y="3560379"/>
            <a:ext cx="220717" cy="2207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126125" y="3949261"/>
            <a:ext cx="535239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766847" y="3058510"/>
            <a:ext cx="415498"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baseline="-25000"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4401205" y="3108434"/>
            <a:ext cx="415498"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baseline="-25000"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3867805" y="3457903"/>
            <a:ext cx="370614"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baseline="-250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3899336" y="2709041"/>
            <a:ext cx="370614"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baseline="-250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55179" y="4012324"/>
            <a:ext cx="2459421" cy="584775"/>
          </a:xfrm>
          <a:prstGeom prst="rect">
            <a:avLst/>
          </a:prstGeom>
          <a:noFill/>
        </p:spPr>
        <p:txBody>
          <a:bodyPr wrap="square" rtlCol="0">
            <a:spAutoFit/>
          </a:bodyPr>
          <a:lstStyle/>
          <a:p>
            <a:r>
              <a:rPr lang="en-AU" sz="1600" dirty="0"/>
              <a:t>[1D] quadrupole of 3 charges in a straight lines</a:t>
            </a:r>
            <a:endParaRPr lang="en-US" sz="1600" dirty="0"/>
          </a:p>
        </p:txBody>
      </p:sp>
      <p:sp>
        <p:nvSpPr>
          <p:cNvPr id="35" name="Oval 34"/>
          <p:cNvSpPr/>
          <p:nvPr/>
        </p:nvSpPr>
        <p:spPr>
          <a:xfrm>
            <a:off x="3489431" y="4222542"/>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758964" y="4217276"/>
            <a:ext cx="220717" cy="2207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212019" y="4219903"/>
            <a:ext cx="220717" cy="2207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407978" y="3873061"/>
            <a:ext cx="532518" cy="369332"/>
          </a:xfrm>
          <a:prstGeom prst="rect">
            <a:avLst/>
          </a:prstGeom>
          <a:noFill/>
        </p:spPr>
        <p:txBody>
          <a:bodyPr wrap="none" rtlCol="0">
            <a:spAutoFit/>
          </a:bodyPr>
          <a:lstStyle/>
          <a:p>
            <a:r>
              <a:rPr lang="en-AU" dirty="0"/>
              <a:t>+2</a:t>
            </a:r>
            <a:r>
              <a:rPr lang="en-AU" i="1" dirty="0">
                <a:latin typeface="Times New Roman" panose="02020603050405020304" pitchFamily="18" charset="0"/>
                <a:cs typeface="Times New Roman" panose="02020603050405020304" pitchFamily="18" charset="0"/>
              </a:rPr>
              <a:t>q</a:t>
            </a:r>
            <a:endParaRPr lang="en-US" baseline="-25000"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2475184" y="3886199"/>
            <a:ext cx="370614"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baseline="-2500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4338143" y="3880944"/>
            <a:ext cx="370614"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baseline="-25000" dirty="0">
              <a:latin typeface="Times New Roman" panose="02020603050405020304" pitchFamily="18" charset="0"/>
              <a:cs typeface="Times New Roman" panose="02020603050405020304" pitchFamily="18" charset="0"/>
            </a:endParaRPr>
          </a:p>
        </p:txBody>
      </p:sp>
      <p:cxnSp>
        <p:nvCxnSpPr>
          <p:cNvPr id="41" name="Straight Connector 40"/>
          <p:cNvCxnSpPr/>
          <p:nvPr/>
        </p:nvCxnSpPr>
        <p:spPr>
          <a:xfrm>
            <a:off x="136636" y="4621923"/>
            <a:ext cx="5352393"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2476" y="4690241"/>
            <a:ext cx="2341179" cy="584775"/>
          </a:xfrm>
          <a:prstGeom prst="rect">
            <a:avLst/>
          </a:prstGeom>
          <a:noFill/>
        </p:spPr>
        <p:txBody>
          <a:bodyPr wrap="square" rtlCol="0">
            <a:spAutoFit/>
          </a:bodyPr>
          <a:lstStyle/>
          <a:p>
            <a:r>
              <a:rPr lang="en-AU" sz="1600" dirty="0"/>
              <a:t>Four equal charges at the corners of a square </a:t>
            </a:r>
            <a:endParaRPr lang="en-US" sz="1600" dirty="0"/>
          </a:p>
        </p:txBody>
      </p:sp>
      <p:sp>
        <p:nvSpPr>
          <p:cNvPr id="43" name="Oval 42"/>
          <p:cNvSpPr/>
          <p:nvPr/>
        </p:nvSpPr>
        <p:spPr>
          <a:xfrm>
            <a:off x="2764217" y="4884694"/>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515706" y="4895204"/>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766845" y="5644067"/>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484175" y="5636184"/>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178677" y="5988268"/>
            <a:ext cx="5352393"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391102" y="4566745"/>
            <a:ext cx="415498"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baseline="-25000" dirty="0">
              <a:latin typeface="Times New Roman" panose="02020603050405020304" pitchFamily="18" charset="0"/>
              <a:cs typeface="Times New Roman" panose="02020603050405020304" pitchFamily="18" charset="0"/>
            </a:endParaRPr>
          </a:p>
        </p:txBody>
      </p:sp>
      <p:sp>
        <p:nvSpPr>
          <p:cNvPr id="49" name="TextBox 48"/>
          <p:cNvSpPr txBox="1"/>
          <p:nvPr/>
        </p:nvSpPr>
        <p:spPr>
          <a:xfrm>
            <a:off x="3670736" y="4585138"/>
            <a:ext cx="415498"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baseline="-25000"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3662853" y="5389180"/>
            <a:ext cx="415498"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baseline="-250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2417378" y="5334000"/>
            <a:ext cx="415498" cy="369332"/>
          </a:xfrm>
          <a:prstGeom prst="rect">
            <a:avLst/>
          </a:prstGeom>
          <a:noFill/>
        </p:spPr>
        <p:txBody>
          <a:bodyPr wrap="none" rtlCol="0">
            <a:spAutoFit/>
          </a:bodyPr>
          <a:lstStyle/>
          <a:p>
            <a:r>
              <a:rPr lang="en-AU" dirty="0"/>
              <a:t>+</a:t>
            </a:r>
            <a:r>
              <a:rPr lang="en-AU" i="1" dirty="0">
                <a:latin typeface="Times New Roman" panose="02020603050405020304" pitchFamily="18" charset="0"/>
                <a:cs typeface="Times New Roman" panose="02020603050405020304" pitchFamily="18" charset="0"/>
              </a:rPr>
              <a:t>q</a:t>
            </a:r>
            <a:endParaRPr lang="en-US" baseline="-250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118241" y="6140669"/>
            <a:ext cx="2224776" cy="338554"/>
          </a:xfrm>
          <a:prstGeom prst="rect">
            <a:avLst/>
          </a:prstGeom>
          <a:noFill/>
        </p:spPr>
        <p:txBody>
          <a:bodyPr wrap="none" rtlCol="0">
            <a:spAutoFit/>
          </a:bodyPr>
          <a:lstStyle/>
          <a:p>
            <a:r>
              <a:rPr lang="en-US" sz="1600" dirty="0"/>
              <a:t>A short capacitor model </a:t>
            </a:r>
          </a:p>
        </p:txBody>
      </p:sp>
      <p:cxnSp>
        <p:nvCxnSpPr>
          <p:cNvPr id="54" name="Straight Connector 53"/>
          <p:cNvCxnSpPr/>
          <p:nvPr/>
        </p:nvCxnSpPr>
        <p:spPr>
          <a:xfrm>
            <a:off x="2885090" y="6274676"/>
            <a:ext cx="14583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871952" y="6915807"/>
            <a:ext cx="145831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904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p:cNvCxnSpPr/>
          <p:nvPr/>
        </p:nvCxnSpPr>
        <p:spPr>
          <a:xfrm>
            <a:off x="2451538" y="4532586"/>
            <a:ext cx="2396359" cy="1111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93228" y="4414344"/>
            <a:ext cx="2506717" cy="1245477"/>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1321672" y="2039018"/>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233038" y="2041645"/>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869324" y="1043891"/>
            <a:ext cx="15766" cy="1782652"/>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822027" y="1395248"/>
            <a:ext cx="102476" cy="1024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832537" y="2107324"/>
            <a:ext cx="102476" cy="1024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34380337"/>
              </p:ext>
            </p:extLst>
          </p:nvPr>
        </p:nvGraphicFramePr>
        <p:xfrm>
          <a:off x="945822" y="2311565"/>
          <a:ext cx="304800" cy="241300"/>
        </p:xfrm>
        <a:graphic>
          <a:graphicData uri="http://schemas.openxmlformats.org/presentationml/2006/ole">
            <mc:AlternateContent xmlns:mc="http://schemas.openxmlformats.org/markup-compatibility/2006">
              <mc:Choice xmlns:v="urn:schemas-microsoft-com:vml" Requires="v">
                <p:oleObj spid="_x0000_s39154" name="Equation" r:id="rId3" imgW="304560" imgH="241200" progId="Equation.DSMT4">
                  <p:embed/>
                </p:oleObj>
              </mc:Choice>
              <mc:Fallback>
                <p:oleObj name="Equation" r:id="rId3" imgW="304560" imgH="241200" progId="Equation.DSMT4">
                  <p:embed/>
                  <p:pic>
                    <p:nvPicPr>
                      <p:cNvPr id="0" name=""/>
                      <p:cNvPicPr/>
                      <p:nvPr/>
                    </p:nvPicPr>
                    <p:blipFill>
                      <a:blip r:embed="rId4"/>
                      <a:stretch>
                        <a:fillRect/>
                      </a:stretch>
                    </p:blipFill>
                    <p:spPr>
                      <a:xfrm>
                        <a:off x="945822" y="2311565"/>
                        <a:ext cx="304800" cy="2413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062488775"/>
              </p:ext>
            </p:extLst>
          </p:nvPr>
        </p:nvGraphicFramePr>
        <p:xfrm>
          <a:off x="4448394" y="2290544"/>
          <a:ext cx="304800" cy="241300"/>
        </p:xfrm>
        <a:graphic>
          <a:graphicData uri="http://schemas.openxmlformats.org/presentationml/2006/ole">
            <mc:AlternateContent xmlns:mc="http://schemas.openxmlformats.org/markup-compatibility/2006">
              <mc:Choice xmlns:v="urn:schemas-microsoft-com:vml" Requires="v">
                <p:oleObj spid="_x0000_s39155" name="Equation" r:id="rId5" imgW="304560" imgH="241200" progId="Equation.DSMT4">
                  <p:embed/>
                </p:oleObj>
              </mc:Choice>
              <mc:Fallback>
                <p:oleObj name="Equation" r:id="rId5" imgW="304560" imgH="241200" progId="Equation.DSMT4">
                  <p:embed/>
                  <p:pic>
                    <p:nvPicPr>
                      <p:cNvPr id="11" name="Object 10"/>
                      <p:cNvPicPr/>
                      <p:nvPr/>
                    </p:nvPicPr>
                    <p:blipFill>
                      <a:blip r:embed="rId4"/>
                      <a:stretch>
                        <a:fillRect/>
                      </a:stretch>
                    </p:blipFill>
                    <p:spPr>
                      <a:xfrm>
                        <a:off x="4448394" y="2290544"/>
                        <a:ext cx="304800" cy="241300"/>
                      </a:xfrm>
                      <a:prstGeom prst="rect">
                        <a:avLst/>
                      </a:prstGeom>
                    </p:spPr>
                  </p:pic>
                </p:oleObj>
              </mc:Fallback>
            </mc:AlternateContent>
          </a:graphicData>
        </a:graphic>
      </p:graphicFrame>
      <p:sp>
        <p:nvSpPr>
          <p:cNvPr id="13" name="TextBox 12"/>
          <p:cNvSpPr txBox="1"/>
          <p:nvPr/>
        </p:nvSpPr>
        <p:spPr>
          <a:xfrm>
            <a:off x="2948152" y="1828799"/>
            <a:ext cx="290464" cy="369332"/>
          </a:xfrm>
          <a:prstGeom prst="rect">
            <a:avLst/>
          </a:prstGeom>
          <a:noFill/>
        </p:spPr>
        <p:txBody>
          <a:bodyPr wrap="none" rtlCol="0">
            <a:spAutoFit/>
          </a:bodyPr>
          <a:lstStyle/>
          <a:p>
            <a:r>
              <a:rPr lang="en-AU" dirty="0"/>
              <a:t>S</a:t>
            </a:r>
            <a:endParaRPr lang="en-US" dirty="0"/>
          </a:p>
        </p:txBody>
      </p:sp>
      <p:sp>
        <p:nvSpPr>
          <p:cNvPr id="14" name="TextBox 13"/>
          <p:cNvSpPr txBox="1"/>
          <p:nvPr/>
        </p:nvSpPr>
        <p:spPr>
          <a:xfrm>
            <a:off x="2900855" y="890752"/>
            <a:ext cx="296876" cy="369332"/>
          </a:xfrm>
          <a:prstGeom prst="rect">
            <a:avLst/>
          </a:prstGeom>
          <a:noFill/>
        </p:spPr>
        <p:txBody>
          <a:bodyPr wrap="none" rtlCol="0">
            <a:spAutoFit/>
          </a:bodyPr>
          <a:lstStyle/>
          <a:p>
            <a:r>
              <a:rPr lang="en-AU" dirty="0"/>
              <a:t>T</a:t>
            </a:r>
            <a:endParaRPr lang="en-US" dirty="0"/>
          </a:p>
        </p:txBody>
      </p:sp>
      <p:sp>
        <p:nvSpPr>
          <p:cNvPr id="15" name="Oval 14"/>
          <p:cNvSpPr/>
          <p:nvPr/>
        </p:nvSpPr>
        <p:spPr>
          <a:xfrm>
            <a:off x="2191403" y="1489853"/>
            <a:ext cx="220717" cy="220717"/>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405585399"/>
              </p:ext>
            </p:extLst>
          </p:nvPr>
        </p:nvGraphicFramePr>
        <p:xfrm>
          <a:off x="1820808" y="1495042"/>
          <a:ext cx="304800" cy="203200"/>
        </p:xfrm>
        <a:graphic>
          <a:graphicData uri="http://schemas.openxmlformats.org/presentationml/2006/ole">
            <mc:AlternateContent xmlns:mc="http://schemas.openxmlformats.org/markup-compatibility/2006">
              <mc:Choice xmlns:v="urn:schemas-microsoft-com:vml" Requires="v">
                <p:oleObj spid="_x0000_s39156" name="Equation" r:id="rId6" imgW="304560" imgH="203040" progId="Equation.DSMT4">
                  <p:embed/>
                </p:oleObj>
              </mc:Choice>
              <mc:Fallback>
                <p:oleObj name="Equation" r:id="rId6" imgW="304560" imgH="203040" progId="Equation.DSMT4">
                  <p:embed/>
                  <p:pic>
                    <p:nvPicPr>
                      <p:cNvPr id="0" name=""/>
                      <p:cNvPicPr/>
                      <p:nvPr/>
                    </p:nvPicPr>
                    <p:blipFill>
                      <a:blip r:embed="rId7"/>
                      <a:stretch>
                        <a:fillRect/>
                      </a:stretch>
                    </p:blipFill>
                    <p:spPr>
                      <a:xfrm>
                        <a:off x="1820808" y="1495042"/>
                        <a:ext cx="304800" cy="203200"/>
                      </a:xfrm>
                      <a:prstGeom prst="rect">
                        <a:avLst/>
                      </a:prstGeom>
                    </p:spPr>
                  </p:pic>
                </p:oleObj>
              </mc:Fallback>
            </mc:AlternateContent>
          </a:graphicData>
        </a:graphic>
      </p:graphicFrame>
      <p:sp>
        <p:nvSpPr>
          <p:cNvPr id="17" name="Oval 16"/>
          <p:cNvSpPr/>
          <p:nvPr/>
        </p:nvSpPr>
        <p:spPr>
          <a:xfrm>
            <a:off x="1324298" y="5320887"/>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235664" y="5323514"/>
            <a:ext cx="220717"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71950" y="4325760"/>
            <a:ext cx="15766" cy="1782652"/>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824653" y="4677117"/>
            <a:ext cx="102476" cy="1024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Object 21"/>
          <p:cNvGraphicFramePr>
            <a:graphicFrameLocks noChangeAspect="1"/>
          </p:cNvGraphicFramePr>
          <p:nvPr>
            <p:extLst>
              <p:ext uri="{D42A27DB-BD31-4B8C-83A1-F6EECF244321}">
                <p14:modId xmlns:p14="http://schemas.microsoft.com/office/powerpoint/2010/main" val="1088356039"/>
              </p:ext>
            </p:extLst>
          </p:nvPr>
        </p:nvGraphicFramePr>
        <p:xfrm>
          <a:off x="1263758" y="5585552"/>
          <a:ext cx="304800" cy="241300"/>
        </p:xfrm>
        <a:graphic>
          <a:graphicData uri="http://schemas.openxmlformats.org/presentationml/2006/ole">
            <mc:AlternateContent xmlns:mc="http://schemas.openxmlformats.org/markup-compatibility/2006">
              <mc:Choice xmlns:v="urn:schemas-microsoft-com:vml" Requires="v">
                <p:oleObj spid="_x0000_s39157" name="Equation" r:id="rId8" imgW="304560" imgH="241200" progId="Equation.DSMT4">
                  <p:embed/>
                </p:oleObj>
              </mc:Choice>
              <mc:Fallback>
                <p:oleObj name="Equation" r:id="rId8" imgW="304560" imgH="241200" progId="Equation.DSMT4">
                  <p:embed/>
                  <p:pic>
                    <p:nvPicPr>
                      <p:cNvPr id="11" name="Object 10"/>
                      <p:cNvPicPr/>
                      <p:nvPr/>
                    </p:nvPicPr>
                    <p:blipFill>
                      <a:blip r:embed="rId4"/>
                      <a:stretch>
                        <a:fillRect/>
                      </a:stretch>
                    </p:blipFill>
                    <p:spPr>
                      <a:xfrm>
                        <a:off x="1263758" y="5585552"/>
                        <a:ext cx="304800" cy="2413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30577985"/>
              </p:ext>
            </p:extLst>
          </p:nvPr>
        </p:nvGraphicFramePr>
        <p:xfrm>
          <a:off x="4183006" y="5611826"/>
          <a:ext cx="304800" cy="241300"/>
        </p:xfrm>
        <a:graphic>
          <a:graphicData uri="http://schemas.openxmlformats.org/presentationml/2006/ole">
            <mc:AlternateContent xmlns:mc="http://schemas.openxmlformats.org/markup-compatibility/2006">
              <mc:Choice xmlns:v="urn:schemas-microsoft-com:vml" Requires="v">
                <p:oleObj spid="_x0000_s39158" name="Equation" r:id="rId9" imgW="304560" imgH="241200" progId="Equation.DSMT4">
                  <p:embed/>
                </p:oleObj>
              </mc:Choice>
              <mc:Fallback>
                <p:oleObj name="Equation" r:id="rId9" imgW="304560" imgH="241200" progId="Equation.DSMT4">
                  <p:embed/>
                  <p:pic>
                    <p:nvPicPr>
                      <p:cNvPr id="12" name="Object 11"/>
                      <p:cNvPicPr/>
                      <p:nvPr/>
                    </p:nvPicPr>
                    <p:blipFill>
                      <a:blip r:embed="rId4"/>
                      <a:stretch>
                        <a:fillRect/>
                      </a:stretch>
                    </p:blipFill>
                    <p:spPr>
                      <a:xfrm>
                        <a:off x="4183006" y="5611826"/>
                        <a:ext cx="304800" cy="241300"/>
                      </a:xfrm>
                      <a:prstGeom prst="rect">
                        <a:avLst/>
                      </a:prstGeom>
                    </p:spPr>
                  </p:pic>
                </p:oleObj>
              </mc:Fallback>
            </mc:AlternateContent>
          </a:graphicData>
        </a:graphic>
      </p:graphicFrame>
      <p:sp>
        <p:nvSpPr>
          <p:cNvPr id="25" name="TextBox 24"/>
          <p:cNvSpPr txBox="1"/>
          <p:nvPr/>
        </p:nvSpPr>
        <p:spPr>
          <a:xfrm>
            <a:off x="2903481" y="4172621"/>
            <a:ext cx="296876" cy="369332"/>
          </a:xfrm>
          <a:prstGeom prst="rect">
            <a:avLst/>
          </a:prstGeom>
          <a:noFill/>
        </p:spPr>
        <p:txBody>
          <a:bodyPr wrap="none" rtlCol="0">
            <a:spAutoFit/>
          </a:bodyPr>
          <a:lstStyle/>
          <a:p>
            <a:r>
              <a:rPr lang="en-AU" dirty="0"/>
              <a:t>T</a:t>
            </a:r>
            <a:endParaRPr lang="en-US" dirty="0"/>
          </a:p>
        </p:txBody>
      </p:sp>
      <p:graphicFrame>
        <p:nvGraphicFramePr>
          <p:cNvPr id="27" name="Object 26"/>
          <p:cNvGraphicFramePr>
            <a:graphicFrameLocks noChangeAspect="1"/>
          </p:cNvGraphicFramePr>
          <p:nvPr>
            <p:extLst>
              <p:ext uri="{D42A27DB-BD31-4B8C-83A1-F6EECF244321}">
                <p14:modId xmlns:p14="http://schemas.microsoft.com/office/powerpoint/2010/main" val="2589630711"/>
              </p:ext>
            </p:extLst>
          </p:nvPr>
        </p:nvGraphicFramePr>
        <p:xfrm>
          <a:off x="2934903" y="5510008"/>
          <a:ext cx="304800" cy="203200"/>
        </p:xfrm>
        <a:graphic>
          <a:graphicData uri="http://schemas.openxmlformats.org/presentationml/2006/ole">
            <mc:AlternateContent xmlns:mc="http://schemas.openxmlformats.org/markup-compatibility/2006">
              <mc:Choice xmlns:v="urn:schemas-microsoft-com:vml" Requires="v">
                <p:oleObj spid="_x0000_s39159" name="Equation" r:id="rId10" imgW="304560" imgH="203040" progId="Equation.DSMT4">
                  <p:embed/>
                </p:oleObj>
              </mc:Choice>
              <mc:Fallback>
                <p:oleObj name="Equation" r:id="rId10" imgW="304560" imgH="203040" progId="Equation.DSMT4">
                  <p:embed/>
                  <p:pic>
                    <p:nvPicPr>
                      <p:cNvPr id="16" name="Object 15"/>
                      <p:cNvPicPr/>
                      <p:nvPr/>
                    </p:nvPicPr>
                    <p:blipFill>
                      <a:blip r:embed="rId7"/>
                      <a:stretch>
                        <a:fillRect/>
                      </a:stretch>
                    </p:blipFill>
                    <p:spPr>
                      <a:xfrm>
                        <a:off x="2934903" y="5510008"/>
                        <a:ext cx="304800" cy="203200"/>
                      </a:xfrm>
                      <a:prstGeom prst="rect">
                        <a:avLst/>
                      </a:prstGeom>
                    </p:spPr>
                  </p:pic>
                </p:oleObj>
              </mc:Fallback>
            </mc:AlternateContent>
          </a:graphicData>
        </a:graphic>
      </p:graphicFrame>
      <p:cxnSp>
        <p:nvCxnSpPr>
          <p:cNvPr id="30" name="Straight Arrow Connector 29"/>
          <p:cNvCxnSpPr/>
          <p:nvPr/>
        </p:nvCxnSpPr>
        <p:spPr>
          <a:xfrm flipH="1">
            <a:off x="2154622" y="5441732"/>
            <a:ext cx="720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890346" y="5436476"/>
            <a:ext cx="720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827280" y="5389193"/>
            <a:ext cx="102476" cy="1024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08884" y="5362928"/>
            <a:ext cx="144000" cy="1440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H="1">
            <a:off x="2388476" y="4748820"/>
            <a:ext cx="451184" cy="225200"/>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895600" y="4735682"/>
            <a:ext cx="462455" cy="214690"/>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a:off x="2588836" y="4986497"/>
            <a:ext cx="540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2787864" y="4648224"/>
            <a:ext cx="144000" cy="1440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Object 48"/>
          <p:cNvGraphicFramePr>
            <a:graphicFrameLocks noChangeAspect="1"/>
          </p:cNvGraphicFramePr>
          <p:nvPr>
            <p:extLst>
              <p:ext uri="{D42A27DB-BD31-4B8C-83A1-F6EECF244321}">
                <p14:modId xmlns:p14="http://schemas.microsoft.com/office/powerpoint/2010/main" val="2593204387"/>
              </p:ext>
            </p:extLst>
          </p:nvPr>
        </p:nvGraphicFramePr>
        <p:xfrm>
          <a:off x="2984828" y="4558822"/>
          <a:ext cx="304800" cy="203200"/>
        </p:xfrm>
        <a:graphic>
          <a:graphicData uri="http://schemas.openxmlformats.org/presentationml/2006/ole">
            <mc:AlternateContent xmlns:mc="http://schemas.openxmlformats.org/markup-compatibility/2006">
              <mc:Choice xmlns:v="urn:schemas-microsoft-com:vml" Requires="v">
                <p:oleObj spid="_x0000_s39160" name="Equation" r:id="rId11" imgW="304560" imgH="203040" progId="Equation.DSMT4">
                  <p:embed/>
                </p:oleObj>
              </mc:Choice>
              <mc:Fallback>
                <p:oleObj name="Equation" r:id="rId11" imgW="304560" imgH="203040" progId="Equation.DSMT4">
                  <p:embed/>
                  <p:pic>
                    <p:nvPicPr>
                      <p:cNvPr id="27" name="Object 26"/>
                      <p:cNvPicPr/>
                      <p:nvPr/>
                    </p:nvPicPr>
                    <p:blipFill>
                      <a:blip r:embed="rId7"/>
                      <a:stretch>
                        <a:fillRect/>
                      </a:stretch>
                    </p:blipFill>
                    <p:spPr>
                      <a:xfrm>
                        <a:off x="2984828" y="4558822"/>
                        <a:ext cx="304800" cy="203200"/>
                      </a:xfrm>
                      <a:prstGeom prst="rect">
                        <a:avLst/>
                      </a:prstGeom>
                      <a:solidFill>
                        <a:schemeClr val="bg1"/>
                      </a:solidFill>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430790312"/>
              </p:ext>
            </p:extLst>
          </p:nvPr>
        </p:nvGraphicFramePr>
        <p:xfrm>
          <a:off x="2560911" y="5637870"/>
          <a:ext cx="558800" cy="304800"/>
        </p:xfrm>
        <a:graphic>
          <a:graphicData uri="http://schemas.openxmlformats.org/presentationml/2006/ole">
            <mc:AlternateContent xmlns:mc="http://schemas.openxmlformats.org/markup-compatibility/2006">
              <mc:Choice xmlns:v="urn:schemas-microsoft-com:vml" Requires="v">
                <p:oleObj spid="_x0000_s39161" name="Equation" r:id="rId12" imgW="558720" imgH="304560" progId="Equation.DSMT4">
                  <p:embed/>
                </p:oleObj>
              </mc:Choice>
              <mc:Fallback>
                <p:oleObj name="Equation" r:id="rId12" imgW="558720" imgH="304560" progId="Equation.DSMT4">
                  <p:embed/>
                  <p:pic>
                    <p:nvPicPr>
                      <p:cNvPr id="0" name=""/>
                      <p:cNvPicPr/>
                      <p:nvPr/>
                    </p:nvPicPr>
                    <p:blipFill>
                      <a:blip r:embed="rId13"/>
                      <a:stretch>
                        <a:fillRect/>
                      </a:stretch>
                    </p:blipFill>
                    <p:spPr>
                      <a:xfrm>
                        <a:off x="2560911" y="5637870"/>
                        <a:ext cx="558800" cy="304800"/>
                      </a:xfrm>
                      <a:prstGeom prst="rect">
                        <a:avLst/>
                      </a:prstGeom>
                      <a:solidFill>
                        <a:schemeClr val="bg1"/>
                      </a:solidFill>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3321921691"/>
              </p:ext>
            </p:extLst>
          </p:nvPr>
        </p:nvGraphicFramePr>
        <p:xfrm>
          <a:off x="2980449" y="4983601"/>
          <a:ext cx="965200" cy="304800"/>
        </p:xfrm>
        <a:graphic>
          <a:graphicData uri="http://schemas.openxmlformats.org/presentationml/2006/ole">
            <mc:AlternateContent xmlns:mc="http://schemas.openxmlformats.org/markup-compatibility/2006">
              <mc:Choice xmlns:v="urn:schemas-microsoft-com:vml" Requires="v">
                <p:oleObj spid="_x0000_s39162" name="Equation" r:id="rId14" imgW="965160" imgH="304560" progId="Equation.DSMT4">
                  <p:embed/>
                </p:oleObj>
              </mc:Choice>
              <mc:Fallback>
                <p:oleObj name="Equation" r:id="rId14" imgW="965160" imgH="304560" progId="Equation.DSMT4">
                  <p:embed/>
                  <p:pic>
                    <p:nvPicPr>
                      <p:cNvPr id="0" name=""/>
                      <p:cNvPicPr/>
                      <p:nvPr/>
                    </p:nvPicPr>
                    <p:blipFill>
                      <a:blip r:embed="rId15"/>
                      <a:stretch>
                        <a:fillRect/>
                      </a:stretch>
                    </p:blipFill>
                    <p:spPr>
                      <a:xfrm>
                        <a:off x="2980449" y="4983601"/>
                        <a:ext cx="965200" cy="3048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298876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190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434662" y="496614"/>
            <a:ext cx="7883" cy="20179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2375339" y="436180"/>
            <a:ext cx="7883" cy="20179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04952"/>
            <a:ext cx="296876" cy="369332"/>
          </a:xfrm>
          <a:prstGeom prst="rect">
            <a:avLst/>
          </a:prstGeom>
          <a:noFill/>
        </p:spPr>
        <p:txBody>
          <a:bodyPr wrap="none" rtlCol="0">
            <a:spAutoFit/>
          </a:bodyPr>
          <a:lstStyle/>
          <a:p>
            <a:r>
              <a:rPr lang="en-AU" dirty="0"/>
              <a:t>Y</a:t>
            </a:r>
            <a:endParaRPr lang="en-US" dirty="0"/>
          </a:p>
        </p:txBody>
      </p:sp>
      <p:sp>
        <p:nvSpPr>
          <p:cNvPr id="8" name="TextBox 7"/>
          <p:cNvSpPr txBox="1"/>
          <p:nvPr/>
        </p:nvSpPr>
        <p:spPr>
          <a:xfrm>
            <a:off x="3326523" y="1481958"/>
            <a:ext cx="304892" cy="369332"/>
          </a:xfrm>
          <a:prstGeom prst="rect">
            <a:avLst/>
          </a:prstGeom>
          <a:noFill/>
        </p:spPr>
        <p:txBody>
          <a:bodyPr wrap="none" rtlCol="0">
            <a:spAutoFit/>
          </a:bodyPr>
          <a:lstStyle/>
          <a:p>
            <a:r>
              <a:rPr lang="en-AU" dirty="0"/>
              <a:t>X</a:t>
            </a:r>
            <a:endParaRPr lang="en-US" dirty="0"/>
          </a:p>
        </p:txBody>
      </p:sp>
      <p:sp>
        <p:nvSpPr>
          <p:cNvPr id="9" name="Oval 8"/>
          <p:cNvSpPr/>
          <p:nvPr/>
        </p:nvSpPr>
        <p:spPr>
          <a:xfrm>
            <a:off x="1363717" y="646386"/>
            <a:ext cx="157656" cy="157656"/>
          </a:xfrm>
          <a:prstGeom prst="ellips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58461" y="2060028"/>
            <a:ext cx="157656" cy="157656"/>
          </a:xfrm>
          <a:prstGeom prst="ellips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4130408163"/>
              </p:ext>
            </p:extLst>
          </p:nvPr>
        </p:nvGraphicFramePr>
        <p:xfrm>
          <a:off x="1106761" y="731728"/>
          <a:ext cx="266700" cy="279400"/>
        </p:xfrm>
        <a:graphic>
          <a:graphicData uri="http://schemas.openxmlformats.org/presentationml/2006/ole">
            <mc:AlternateContent xmlns:mc="http://schemas.openxmlformats.org/markup-compatibility/2006">
              <mc:Choice xmlns:v="urn:schemas-microsoft-com:vml" Requires="v">
                <p:oleObj spid="_x0000_s37064" name="Equation" r:id="rId3" imgW="266400" imgH="279360" progId="Equation.DSMT4">
                  <p:embed/>
                </p:oleObj>
              </mc:Choice>
              <mc:Fallback>
                <p:oleObj name="Equation" r:id="rId3" imgW="266400" imgH="279360" progId="Equation.DSMT4">
                  <p:embed/>
                  <p:pic>
                    <p:nvPicPr>
                      <p:cNvPr id="0" name=""/>
                      <p:cNvPicPr/>
                      <p:nvPr/>
                    </p:nvPicPr>
                    <p:blipFill>
                      <a:blip r:embed="rId4"/>
                      <a:stretch>
                        <a:fillRect/>
                      </a:stretch>
                    </p:blipFill>
                    <p:spPr>
                      <a:xfrm>
                        <a:off x="1106761" y="731728"/>
                        <a:ext cx="266700" cy="2794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691386103"/>
              </p:ext>
            </p:extLst>
          </p:nvPr>
        </p:nvGraphicFramePr>
        <p:xfrm>
          <a:off x="1077857" y="2153252"/>
          <a:ext cx="266700" cy="279400"/>
        </p:xfrm>
        <a:graphic>
          <a:graphicData uri="http://schemas.openxmlformats.org/presentationml/2006/ole">
            <mc:AlternateContent xmlns:mc="http://schemas.openxmlformats.org/markup-compatibility/2006">
              <mc:Choice xmlns:v="urn:schemas-microsoft-com:vml" Requires="v">
                <p:oleObj spid="_x0000_s37065" name="Equation" r:id="rId5" imgW="266400" imgH="279360" progId="Equation.DSMT4">
                  <p:embed/>
                </p:oleObj>
              </mc:Choice>
              <mc:Fallback>
                <p:oleObj name="Equation" r:id="rId5" imgW="266400" imgH="279360" progId="Equation.DSMT4">
                  <p:embed/>
                  <p:pic>
                    <p:nvPicPr>
                      <p:cNvPr id="11" name="Object 10"/>
                      <p:cNvPicPr/>
                      <p:nvPr/>
                    </p:nvPicPr>
                    <p:blipFill>
                      <a:blip r:embed="rId6"/>
                      <a:stretch>
                        <a:fillRect/>
                      </a:stretch>
                    </p:blipFill>
                    <p:spPr>
                      <a:xfrm>
                        <a:off x="1077857" y="2153252"/>
                        <a:ext cx="266700" cy="279400"/>
                      </a:xfrm>
                      <a:prstGeom prst="rect">
                        <a:avLst/>
                      </a:prstGeom>
                    </p:spPr>
                  </p:pic>
                </p:oleObj>
              </mc:Fallback>
            </mc:AlternateContent>
          </a:graphicData>
        </a:graphic>
      </p:graphicFrame>
      <p:sp>
        <p:nvSpPr>
          <p:cNvPr id="13" name="Oval 12"/>
          <p:cNvSpPr/>
          <p:nvPr/>
        </p:nvSpPr>
        <p:spPr>
          <a:xfrm>
            <a:off x="2814144" y="1403131"/>
            <a:ext cx="102476" cy="1024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27435" y="1521372"/>
            <a:ext cx="290464" cy="369332"/>
          </a:xfrm>
          <a:prstGeom prst="rect">
            <a:avLst/>
          </a:prstGeom>
          <a:noFill/>
        </p:spPr>
        <p:txBody>
          <a:bodyPr wrap="none" rtlCol="0">
            <a:spAutoFit/>
          </a:bodyPr>
          <a:lstStyle/>
          <a:p>
            <a:r>
              <a:rPr lang="en-AU" dirty="0"/>
              <a:t>S</a:t>
            </a:r>
            <a:endParaRPr lang="en-US" dirty="0"/>
          </a:p>
        </p:txBody>
      </p:sp>
      <p:cxnSp>
        <p:nvCxnSpPr>
          <p:cNvPr id="16" name="Straight Arrow Connector 15"/>
          <p:cNvCxnSpPr/>
          <p:nvPr/>
        </p:nvCxnSpPr>
        <p:spPr>
          <a:xfrm flipV="1">
            <a:off x="2861441" y="977462"/>
            <a:ext cx="0" cy="42566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3408045099"/>
              </p:ext>
            </p:extLst>
          </p:nvPr>
        </p:nvGraphicFramePr>
        <p:xfrm>
          <a:off x="2958990" y="1010691"/>
          <a:ext cx="330200" cy="304800"/>
        </p:xfrm>
        <a:graphic>
          <a:graphicData uri="http://schemas.openxmlformats.org/presentationml/2006/ole">
            <mc:AlternateContent xmlns:mc="http://schemas.openxmlformats.org/markup-compatibility/2006">
              <mc:Choice xmlns:v="urn:schemas-microsoft-com:vml" Requires="v">
                <p:oleObj spid="_x0000_s37066" name="Equation" r:id="rId7" imgW="330120" imgH="304560" progId="Equation.DSMT4">
                  <p:embed/>
                </p:oleObj>
              </mc:Choice>
              <mc:Fallback>
                <p:oleObj name="Equation" r:id="rId7" imgW="330120" imgH="304560" progId="Equation.DSMT4">
                  <p:embed/>
                  <p:pic>
                    <p:nvPicPr>
                      <p:cNvPr id="0" name=""/>
                      <p:cNvPicPr/>
                      <p:nvPr/>
                    </p:nvPicPr>
                    <p:blipFill>
                      <a:blip r:embed="rId8"/>
                      <a:stretch>
                        <a:fillRect/>
                      </a:stretch>
                    </p:blipFill>
                    <p:spPr>
                      <a:xfrm>
                        <a:off x="2958990" y="1010691"/>
                        <a:ext cx="330200" cy="304800"/>
                      </a:xfrm>
                      <a:prstGeom prst="rect">
                        <a:avLst/>
                      </a:prstGeom>
                    </p:spPr>
                  </p:pic>
                </p:oleObj>
              </mc:Fallback>
            </mc:AlternateContent>
          </a:graphicData>
        </a:graphic>
      </p:graphicFrame>
      <p:cxnSp>
        <p:nvCxnSpPr>
          <p:cNvPr id="18" name="Straight Connector 17"/>
          <p:cNvCxnSpPr/>
          <p:nvPr/>
        </p:nvCxnSpPr>
        <p:spPr>
          <a:xfrm>
            <a:off x="1421524" y="3723304"/>
            <a:ext cx="7883" cy="20179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a:off x="2362201" y="3662870"/>
            <a:ext cx="7883" cy="20179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29862" y="3431642"/>
            <a:ext cx="296876" cy="369332"/>
          </a:xfrm>
          <a:prstGeom prst="rect">
            <a:avLst/>
          </a:prstGeom>
          <a:noFill/>
        </p:spPr>
        <p:txBody>
          <a:bodyPr wrap="none" rtlCol="0">
            <a:spAutoFit/>
          </a:bodyPr>
          <a:lstStyle/>
          <a:p>
            <a:r>
              <a:rPr lang="en-AU" dirty="0"/>
              <a:t>Y</a:t>
            </a:r>
            <a:endParaRPr lang="en-US" dirty="0"/>
          </a:p>
        </p:txBody>
      </p:sp>
      <p:sp>
        <p:nvSpPr>
          <p:cNvPr id="21" name="TextBox 20"/>
          <p:cNvSpPr txBox="1"/>
          <p:nvPr/>
        </p:nvSpPr>
        <p:spPr>
          <a:xfrm>
            <a:off x="3368565" y="4472165"/>
            <a:ext cx="304892" cy="369332"/>
          </a:xfrm>
          <a:prstGeom prst="rect">
            <a:avLst/>
          </a:prstGeom>
          <a:noFill/>
        </p:spPr>
        <p:txBody>
          <a:bodyPr wrap="none" rtlCol="0">
            <a:spAutoFit/>
          </a:bodyPr>
          <a:lstStyle/>
          <a:p>
            <a:r>
              <a:rPr lang="en-AU" dirty="0"/>
              <a:t>X</a:t>
            </a:r>
            <a:endParaRPr lang="en-US" dirty="0"/>
          </a:p>
        </p:txBody>
      </p:sp>
      <p:sp>
        <p:nvSpPr>
          <p:cNvPr id="22" name="Oval 21"/>
          <p:cNvSpPr/>
          <p:nvPr/>
        </p:nvSpPr>
        <p:spPr>
          <a:xfrm>
            <a:off x="1350579" y="3873076"/>
            <a:ext cx="157656" cy="157656"/>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345323" y="5286718"/>
            <a:ext cx="157656" cy="1576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Object 23"/>
          <p:cNvGraphicFramePr>
            <a:graphicFrameLocks noChangeAspect="1"/>
          </p:cNvGraphicFramePr>
          <p:nvPr>
            <p:extLst>
              <p:ext uri="{D42A27DB-BD31-4B8C-83A1-F6EECF244321}">
                <p14:modId xmlns:p14="http://schemas.microsoft.com/office/powerpoint/2010/main" val="4144698126"/>
              </p:ext>
            </p:extLst>
          </p:nvPr>
        </p:nvGraphicFramePr>
        <p:xfrm>
          <a:off x="454025" y="3800475"/>
          <a:ext cx="584200" cy="279400"/>
        </p:xfrm>
        <a:graphic>
          <a:graphicData uri="http://schemas.openxmlformats.org/presentationml/2006/ole">
            <mc:AlternateContent xmlns:mc="http://schemas.openxmlformats.org/markup-compatibility/2006">
              <mc:Choice xmlns:v="urn:schemas-microsoft-com:vml" Requires="v">
                <p:oleObj spid="_x0000_s37067" name="Equation" r:id="rId9" imgW="583920" imgH="279360" progId="Equation.DSMT4">
                  <p:embed/>
                </p:oleObj>
              </mc:Choice>
              <mc:Fallback>
                <p:oleObj name="Equation" r:id="rId9" imgW="583920" imgH="279360" progId="Equation.DSMT4">
                  <p:embed/>
                  <p:pic>
                    <p:nvPicPr>
                      <p:cNvPr id="11" name="Object 10"/>
                      <p:cNvPicPr/>
                      <p:nvPr/>
                    </p:nvPicPr>
                    <p:blipFill>
                      <a:blip r:embed="rId10"/>
                      <a:stretch>
                        <a:fillRect/>
                      </a:stretch>
                    </p:blipFill>
                    <p:spPr>
                      <a:xfrm>
                        <a:off x="454025" y="3800475"/>
                        <a:ext cx="584200" cy="2794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486801153"/>
              </p:ext>
            </p:extLst>
          </p:nvPr>
        </p:nvGraphicFramePr>
        <p:xfrm>
          <a:off x="528200" y="5166328"/>
          <a:ext cx="584200" cy="279400"/>
        </p:xfrm>
        <a:graphic>
          <a:graphicData uri="http://schemas.openxmlformats.org/presentationml/2006/ole">
            <mc:AlternateContent xmlns:mc="http://schemas.openxmlformats.org/markup-compatibility/2006">
              <mc:Choice xmlns:v="urn:schemas-microsoft-com:vml" Requires="v">
                <p:oleObj spid="_x0000_s37068" name="Equation" r:id="rId11" imgW="583920" imgH="279360" progId="Equation.DSMT4">
                  <p:embed/>
                </p:oleObj>
              </mc:Choice>
              <mc:Fallback>
                <p:oleObj name="Equation" r:id="rId11" imgW="583920" imgH="279360" progId="Equation.DSMT4">
                  <p:embed/>
                  <p:pic>
                    <p:nvPicPr>
                      <p:cNvPr id="12" name="Object 11"/>
                      <p:cNvPicPr/>
                      <p:nvPr/>
                    </p:nvPicPr>
                    <p:blipFill>
                      <a:blip r:embed="rId12"/>
                      <a:stretch>
                        <a:fillRect/>
                      </a:stretch>
                    </p:blipFill>
                    <p:spPr>
                      <a:xfrm>
                        <a:off x="528200" y="5166328"/>
                        <a:ext cx="584200" cy="279400"/>
                      </a:xfrm>
                      <a:prstGeom prst="rect">
                        <a:avLst/>
                      </a:prstGeom>
                    </p:spPr>
                  </p:pic>
                </p:oleObj>
              </mc:Fallback>
            </mc:AlternateContent>
          </a:graphicData>
        </a:graphic>
      </p:graphicFrame>
      <p:sp>
        <p:nvSpPr>
          <p:cNvPr id="26" name="Oval 25"/>
          <p:cNvSpPr/>
          <p:nvPr/>
        </p:nvSpPr>
        <p:spPr>
          <a:xfrm>
            <a:off x="2801006" y="4629821"/>
            <a:ext cx="102476" cy="1024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714297" y="4748062"/>
            <a:ext cx="290464" cy="369332"/>
          </a:xfrm>
          <a:prstGeom prst="rect">
            <a:avLst/>
          </a:prstGeom>
          <a:noFill/>
        </p:spPr>
        <p:txBody>
          <a:bodyPr wrap="none" rtlCol="0">
            <a:spAutoFit/>
          </a:bodyPr>
          <a:lstStyle/>
          <a:p>
            <a:r>
              <a:rPr lang="en-AU" dirty="0"/>
              <a:t>S</a:t>
            </a:r>
            <a:endParaRPr lang="en-US" dirty="0"/>
          </a:p>
        </p:txBody>
      </p:sp>
      <p:cxnSp>
        <p:nvCxnSpPr>
          <p:cNvPr id="28" name="Straight Arrow Connector 27"/>
          <p:cNvCxnSpPr/>
          <p:nvPr/>
        </p:nvCxnSpPr>
        <p:spPr>
          <a:xfrm flipH="1" flipV="1">
            <a:off x="2845677" y="3878318"/>
            <a:ext cx="0" cy="783036"/>
          </a:xfrm>
          <a:prstGeom prst="straightConnector1">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28"/>
          <p:cNvGraphicFramePr>
            <a:graphicFrameLocks noChangeAspect="1"/>
          </p:cNvGraphicFramePr>
          <p:nvPr>
            <p:extLst>
              <p:ext uri="{D42A27DB-BD31-4B8C-83A1-F6EECF244321}">
                <p14:modId xmlns:p14="http://schemas.microsoft.com/office/powerpoint/2010/main" val="374148761"/>
              </p:ext>
            </p:extLst>
          </p:nvPr>
        </p:nvGraphicFramePr>
        <p:xfrm>
          <a:off x="2717254" y="3520050"/>
          <a:ext cx="330200" cy="304800"/>
        </p:xfrm>
        <a:graphic>
          <a:graphicData uri="http://schemas.openxmlformats.org/presentationml/2006/ole">
            <mc:AlternateContent xmlns:mc="http://schemas.openxmlformats.org/markup-compatibility/2006">
              <mc:Choice xmlns:v="urn:schemas-microsoft-com:vml" Requires="v">
                <p:oleObj spid="_x0000_s37069" name="Equation" r:id="rId13" imgW="330120" imgH="304560" progId="Equation.DSMT4">
                  <p:embed/>
                </p:oleObj>
              </mc:Choice>
              <mc:Fallback>
                <p:oleObj name="Equation" r:id="rId13" imgW="330120" imgH="304560" progId="Equation.DSMT4">
                  <p:embed/>
                  <p:pic>
                    <p:nvPicPr>
                      <p:cNvPr id="17" name="Object 16"/>
                      <p:cNvPicPr/>
                      <p:nvPr/>
                    </p:nvPicPr>
                    <p:blipFill>
                      <a:blip r:embed="rId8"/>
                      <a:stretch>
                        <a:fillRect/>
                      </a:stretch>
                    </p:blipFill>
                    <p:spPr>
                      <a:xfrm>
                        <a:off x="2717254" y="3520050"/>
                        <a:ext cx="330200" cy="304800"/>
                      </a:xfrm>
                      <a:prstGeom prst="rect">
                        <a:avLst/>
                      </a:prstGeom>
                    </p:spPr>
                  </p:pic>
                </p:oleObj>
              </mc:Fallback>
            </mc:AlternateContent>
          </a:graphicData>
        </a:graphic>
      </p:graphicFrame>
      <p:cxnSp>
        <p:nvCxnSpPr>
          <p:cNvPr id="31" name="Straight Connector 30"/>
          <p:cNvCxnSpPr/>
          <p:nvPr/>
        </p:nvCxnSpPr>
        <p:spPr>
          <a:xfrm flipV="1">
            <a:off x="1432033" y="4020206"/>
            <a:ext cx="2651235" cy="1345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37290" y="3975552"/>
            <a:ext cx="2480441" cy="1234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2848303" y="4264572"/>
            <a:ext cx="738352" cy="39941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2136228" y="4319752"/>
            <a:ext cx="689186" cy="34084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38959" y="4083269"/>
            <a:ext cx="982320" cy="369332"/>
          </a:xfrm>
          <a:prstGeom prst="rect">
            <a:avLst/>
          </a:prstGeom>
          <a:noFill/>
        </p:spPr>
        <p:txBody>
          <a:bodyPr wrap="none" rtlCol="0">
            <a:spAutoFit/>
          </a:bodyPr>
          <a:lstStyle/>
          <a:p>
            <a:r>
              <a:rPr lang="en-AU" dirty="0"/>
              <a:t>negative</a:t>
            </a:r>
            <a:endParaRPr lang="en-US" dirty="0"/>
          </a:p>
        </p:txBody>
      </p:sp>
      <p:sp>
        <p:nvSpPr>
          <p:cNvPr id="50" name="TextBox 49"/>
          <p:cNvSpPr txBox="1"/>
          <p:nvPr/>
        </p:nvSpPr>
        <p:spPr>
          <a:xfrm>
            <a:off x="388882" y="5394433"/>
            <a:ext cx="918200" cy="369332"/>
          </a:xfrm>
          <a:prstGeom prst="rect">
            <a:avLst/>
          </a:prstGeom>
          <a:noFill/>
        </p:spPr>
        <p:txBody>
          <a:bodyPr wrap="none" rtlCol="0">
            <a:spAutoFit/>
          </a:bodyPr>
          <a:lstStyle/>
          <a:p>
            <a:r>
              <a:rPr lang="en-AU" dirty="0"/>
              <a:t>positive</a:t>
            </a:r>
            <a:endParaRPr lang="en-US" dirty="0"/>
          </a:p>
        </p:txBody>
      </p:sp>
      <p:sp>
        <p:nvSpPr>
          <p:cNvPr id="51" name="TextBox 50"/>
          <p:cNvSpPr txBox="1"/>
          <p:nvPr/>
        </p:nvSpPr>
        <p:spPr>
          <a:xfrm>
            <a:off x="3578773" y="4248807"/>
            <a:ext cx="961032" cy="338554"/>
          </a:xfrm>
          <a:prstGeom prst="rect">
            <a:avLst/>
          </a:prstGeom>
          <a:noFill/>
        </p:spPr>
        <p:txBody>
          <a:bodyPr wrap="none" rtlCol="0">
            <a:spAutoFit/>
          </a:bodyPr>
          <a:lstStyle/>
          <a:p>
            <a:r>
              <a:rPr lang="en-AU" sz="1600" dirty="0"/>
              <a:t>repulsion</a:t>
            </a:r>
            <a:endParaRPr lang="en-US" sz="1600" dirty="0"/>
          </a:p>
        </p:txBody>
      </p:sp>
      <p:sp>
        <p:nvSpPr>
          <p:cNvPr id="52" name="TextBox 51"/>
          <p:cNvSpPr txBox="1"/>
          <p:nvPr/>
        </p:nvSpPr>
        <p:spPr>
          <a:xfrm>
            <a:off x="1760484" y="3841532"/>
            <a:ext cx="999569" cy="338554"/>
          </a:xfrm>
          <a:prstGeom prst="rect">
            <a:avLst/>
          </a:prstGeom>
          <a:noFill/>
        </p:spPr>
        <p:txBody>
          <a:bodyPr wrap="none" rtlCol="0">
            <a:spAutoFit/>
          </a:bodyPr>
          <a:lstStyle/>
          <a:p>
            <a:r>
              <a:rPr lang="en-AU" sz="1600" dirty="0"/>
              <a:t>attraction</a:t>
            </a:r>
            <a:endParaRPr lang="en-US" sz="1600" dirty="0"/>
          </a:p>
        </p:txBody>
      </p:sp>
    </p:spTree>
    <p:extLst>
      <p:ext uri="{BB962C8B-B14F-4D97-AF65-F5344CB8AC3E}">
        <p14:creationId xmlns:p14="http://schemas.microsoft.com/office/powerpoint/2010/main" val="593467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291165535"/>
              </p:ext>
            </p:extLst>
          </p:nvPr>
        </p:nvGraphicFramePr>
        <p:xfrm>
          <a:off x="3233794" y="742894"/>
          <a:ext cx="190500" cy="241300"/>
        </p:xfrm>
        <a:graphic>
          <a:graphicData uri="http://schemas.openxmlformats.org/presentationml/2006/ole">
            <mc:AlternateContent xmlns:mc="http://schemas.openxmlformats.org/markup-compatibility/2006">
              <mc:Choice xmlns:v="urn:schemas-microsoft-com:vml" Requires="v">
                <p:oleObj spid="_x0000_s38182" name="Equation" r:id="rId3" imgW="190440" imgH="241200" progId="Equation.DSMT4">
                  <p:embed/>
                </p:oleObj>
              </mc:Choice>
              <mc:Fallback>
                <p:oleObj name="Equation" r:id="rId3" imgW="190440" imgH="241200" progId="Equation.DSMT4">
                  <p:embed/>
                  <p:pic>
                    <p:nvPicPr>
                      <p:cNvPr id="35" name="Object 34"/>
                      <p:cNvPicPr/>
                      <p:nvPr/>
                    </p:nvPicPr>
                    <p:blipFill>
                      <a:blip r:embed="rId4"/>
                      <a:stretch>
                        <a:fillRect/>
                      </a:stretch>
                    </p:blipFill>
                    <p:spPr>
                      <a:xfrm>
                        <a:off x="3233794" y="742894"/>
                        <a:ext cx="190500" cy="241300"/>
                      </a:xfrm>
                      <a:prstGeom prst="rect">
                        <a:avLst/>
                      </a:prstGeom>
                    </p:spPr>
                  </p:pic>
                </p:oleObj>
              </mc:Fallback>
            </mc:AlternateContent>
          </a:graphicData>
        </a:graphic>
      </p:graphicFrame>
      <p:grpSp>
        <p:nvGrpSpPr>
          <p:cNvPr id="26" name="Group 25"/>
          <p:cNvGrpSpPr/>
          <p:nvPr/>
        </p:nvGrpSpPr>
        <p:grpSpPr>
          <a:xfrm>
            <a:off x="662155" y="520259"/>
            <a:ext cx="1135117" cy="1220670"/>
            <a:chOff x="677921" y="638501"/>
            <a:chExt cx="1135117" cy="1220670"/>
          </a:xfrm>
        </p:grpSpPr>
        <p:cxnSp>
          <p:nvCxnSpPr>
            <p:cNvPr id="27" name="Straight Arrow Connector 26"/>
            <p:cNvCxnSpPr/>
            <p:nvPr/>
          </p:nvCxnSpPr>
          <p:spPr>
            <a:xfrm>
              <a:off x="867110" y="1521369"/>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952501" y="756741"/>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969583" y="1513486"/>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953818" y="1125920"/>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7921" y="638501"/>
              <a:ext cx="296876" cy="369332"/>
            </a:xfrm>
            <a:prstGeom prst="rect">
              <a:avLst/>
            </a:prstGeom>
            <a:noFill/>
          </p:spPr>
          <p:txBody>
            <a:bodyPr wrap="none" rtlCol="0">
              <a:spAutoFit/>
            </a:bodyPr>
            <a:lstStyle/>
            <a:p>
              <a:r>
                <a:rPr lang="en-AU" dirty="0"/>
                <a:t>Y</a:t>
              </a:r>
              <a:endParaRPr lang="en-US" dirty="0"/>
            </a:p>
          </p:txBody>
        </p:sp>
        <p:sp>
          <p:nvSpPr>
            <p:cNvPr id="32" name="TextBox 31"/>
            <p:cNvSpPr txBox="1"/>
            <p:nvPr/>
          </p:nvSpPr>
          <p:spPr>
            <a:xfrm>
              <a:off x="1489845" y="1489839"/>
              <a:ext cx="304892" cy="369332"/>
            </a:xfrm>
            <a:prstGeom prst="rect">
              <a:avLst/>
            </a:prstGeom>
            <a:noFill/>
          </p:spPr>
          <p:txBody>
            <a:bodyPr wrap="none" rtlCol="0">
              <a:spAutoFit/>
            </a:bodyPr>
            <a:lstStyle/>
            <a:p>
              <a:r>
                <a:rPr lang="en-AU" dirty="0"/>
                <a:t>X</a:t>
              </a:r>
              <a:endParaRPr lang="en-US" dirty="0"/>
            </a:p>
          </p:txBody>
        </p:sp>
        <p:graphicFrame>
          <p:nvGraphicFramePr>
            <p:cNvPr id="33" name="Object 32"/>
            <p:cNvGraphicFramePr>
              <a:graphicFrameLocks noChangeAspect="1"/>
            </p:cNvGraphicFramePr>
            <p:nvPr>
              <p:extLst>
                <p:ext uri="{D42A27DB-BD31-4B8C-83A1-F6EECF244321}">
                  <p14:modId xmlns:p14="http://schemas.microsoft.com/office/powerpoint/2010/main" val="1821586188"/>
                </p:ext>
              </p:extLst>
            </p:nvPr>
          </p:nvGraphicFramePr>
          <p:xfrm>
            <a:off x="1137193" y="1548465"/>
            <a:ext cx="127000" cy="254000"/>
          </p:xfrm>
          <a:graphic>
            <a:graphicData uri="http://schemas.openxmlformats.org/presentationml/2006/ole">
              <mc:AlternateContent xmlns:mc="http://schemas.openxmlformats.org/markup-compatibility/2006">
                <mc:Choice xmlns:v="urn:schemas-microsoft-com:vml" Requires="v">
                  <p:oleObj spid="_x0000_s38183" name="Equation" r:id="rId5" imgW="126720" imgH="253800" progId="Equation.DSMT4">
                    <p:embed/>
                  </p:oleObj>
                </mc:Choice>
                <mc:Fallback>
                  <p:oleObj name="Equation" r:id="rId5" imgW="126720" imgH="253800" progId="Equation.DSMT4">
                    <p:embed/>
                    <p:pic>
                      <p:nvPicPr>
                        <p:cNvPr id="11" name="Object 10"/>
                        <p:cNvPicPr/>
                        <p:nvPr/>
                      </p:nvPicPr>
                      <p:blipFill>
                        <a:blip r:embed="rId6"/>
                        <a:stretch>
                          <a:fillRect/>
                        </a:stretch>
                      </p:blipFill>
                      <p:spPr>
                        <a:xfrm>
                          <a:off x="1137193" y="1548465"/>
                          <a:ext cx="127000" cy="2540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3789194606"/>
                </p:ext>
              </p:extLst>
            </p:nvPr>
          </p:nvGraphicFramePr>
          <p:xfrm>
            <a:off x="740381" y="1129421"/>
            <a:ext cx="152400" cy="292100"/>
          </p:xfrm>
          <a:graphic>
            <a:graphicData uri="http://schemas.openxmlformats.org/presentationml/2006/ole">
              <mc:AlternateContent xmlns:mc="http://schemas.openxmlformats.org/markup-compatibility/2006">
                <mc:Choice xmlns:v="urn:schemas-microsoft-com:vml" Requires="v">
                  <p:oleObj spid="_x0000_s38184" name="Equation" r:id="rId7" imgW="152280" imgH="291960" progId="Equation.DSMT4">
                    <p:embed/>
                  </p:oleObj>
                </mc:Choice>
                <mc:Fallback>
                  <p:oleObj name="Equation" r:id="rId7" imgW="152280" imgH="291960" progId="Equation.DSMT4">
                    <p:embed/>
                    <p:pic>
                      <p:nvPicPr>
                        <p:cNvPr id="12" name="Object 11"/>
                        <p:cNvPicPr/>
                        <p:nvPr/>
                      </p:nvPicPr>
                      <p:blipFill>
                        <a:blip r:embed="rId8"/>
                        <a:stretch>
                          <a:fillRect/>
                        </a:stretch>
                      </p:blipFill>
                      <p:spPr>
                        <a:xfrm>
                          <a:off x="740381" y="1129421"/>
                          <a:ext cx="152400" cy="292100"/>
                        </a:xfrm>
                        <a:prstGeom prst="rect">
                          <a:avLst/>
                        </a:prstGeom>
                      </p:spPr>
                    </p:pic>
                  </p:oleObj>
                </mc:Fallback>
              </mc:AlternateContent>
            </a:graphicData>
          </a:graphic>
        </p:graphicFrame>
      </p:grpSp>
      <p:grpSp>
        <p:nvGrpSpPr>
          <p:cNvPr id="38" name="Group 37"/>
          <p:cNvGrpSpPr/>
          <p:nvPr/>
        </p:nvGrpSpPr>
        <p:grpSpPr>
          <a:xfrm>
            <a:off x="2151994" y="255267"/>
            <a:ext cx="2473279" cy="1924578"/>
            <a:chOff x="402021" y="373508"/>
            <a:chExt cx="2473279" cy="1924578"/>
          </a:xfrm>
        </p:grpSpPr>
        <p:grpSp>
          <p:nvGrpSpPr>
            <p:cNvPr id="4" name="Group 3"/>
            <p:cNvGrpSpPr/>
            <p:nvPr/>
          </p:nvGrpSpPr>
          <p:grpSpPr>
            <a:xfrm rot="16200000">
              <a:off x="791442" y="365094"/>
              <a:ext cx="1733575" cy="1978769"/>
              <a:chOff x="1513490" y="1592315"/>
              <a:chExt cx="2194035" cy="769884"/>
            </a:xfrm>
          </p:grpSpPr>
          <p:cxnSp>
            <p:nvCxnSpPr>
              <p:cNvPr id="5" name="Straight Arrow Connector 4"/>
              <p:cNvCxnSpPr/>
              <p:nvPr/>
            </p:nvCxnSpPr>
            <p:spPr>
              <a:xfrm>
                <a:off x="1513490" y="1592317"/>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952298" y="1597571"/>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385849" y="1597571"/>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837794" y="1592315"/>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263463" y="1592316"/>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07525" y="1594943"/>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643089" y="373508"/>
              <a:ext cx="194708" cy="1918350"/>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5081" y="373508"/>
              <a:ext cx="203763" cy="192457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02021" y="1111469"/>
              <a:ext cx="338554" cy="461665"/>
            </a:xfrm>
            <a:prstGeom prst="rect">
              <a:avLst/>
            </a:prstGeom>
            <a:noFill/>
          </p:spPr>
          <p:txBody>
            <a:bodyPr wrap="none" rtlCol="0">
              <a:spAutoFit/>
            </a:bodyPr>
            <a:lstStyle/>
            <a:p>
              <a:r>
                <a:rPr lang="en-AU" sz="2400" b="1" dirty="0"/>
                <a:t>+</a:t>
              </a:r>
              <a:endParaRPr lang="en-US" sz="2400" b="1" dirty="0"/>
            </a:p>
          </p:txBody>
        </p:sp>
        <p:sp>
          <p:nvSpPr>
            <p:cNvPr id="37" name="TextBox 36"/>
            <p:cNvSpPr txBox="1"/>
            <p:nvPr/>
          </p:nvSpPr>
          <p:spPr>
            <a:xfrm>
              <a:off x="2596056" y="1082565"/>
              <a:ext cx="279244" cy="461665"/>
            </a:xfrm>
            <a:prstGeom prst="rect">
              <a:avLst/>
            </a:prstGeom>
            <a:noFill/>
          </p:spPr>
          <p:txBody>
            <a:bodyPr wrap="none" rtlCol="0">
              <a:spAutoFit/>
            </a:bodyPr>
            <a:lstStyle/>
            <a:p>
              <a:r>
                <a:rPr lang="en-AU" sz="2400" b="1" dirty="0"/>
                <a:t>-</a:t>
              </a:r>
              <a:endParaRPr lang="en-US" sz="2400" b="1" dirty="0"/>
            </a:p>
          </p:txBody>
        </p:sp>
      </p:grpSp>
      <p:cxnSp>
        <p:nvCxnSpPr>
          <p:cNvPr id="40" name="Straight Connector 39"/>
          <p:cNvCxnSpPr/>
          <p:nvPr/>
        </p:nvCxnSpPr>
        <p:spPr>
          <a:xfrm flipH="1">
            <a:off x="1418897" y="2546131"/>
            <a:ext cx="0" cy="1355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H="1">
            <a:off x="1382112" y="2556642"/>
            <a:ext cx="0" cy="1355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867104" y="3228950"/>
            <a:ext cx="536028" cy="29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1153512" y="3507476"/>
            <a:ext cx="536028" cy="29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1426021" y="2703787"/>
            <a:ext cx="521021" cy="5226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Object 48"/>
          <p:cNvGraphicFramePr>
            <a:graphicFrameLocks noChangeAspect="1"/>
          </p:cNvGraphicFramePr>
          <p:nvPr>
            <p:extLst>
              <p:ext uri="{D42A27DB-BD31-4B8C-83A1-F6EECF244321}">
                <p14:modId xmlns:p14="http://schemas.microsoft.com/office/powerpoint/2010/main" val="1963750442"/>
              </p:ext>
            </p:extLst>
          </p:nvPr>
        </p:nvGraphicFramePr>
        <p:xfrm>
          <a:off x="191267" y="3329755"/>
          <a:ext cx="1041400" cy="317500"/>
        </p:xfrm>
        <a:graphic>
          <a:graphicData uri="http://schemas.openxmlformats.org/presentationml/2006/ole">
            <mc:AlternateContent xmlns:mc="http://schemas.openxmlformats.org/markup-compatibility/2006">
              <mc:Choice xmlns:v="urn:schemas-microsoft-com:vml" Requires="v">
                <p:oleObj spid="_x0000_s38185" name="Equation" r:id="rId9" imgW="1041120" imgH="317160" progId="Equation.DSMT4">
                  <p:embed/>
                </p:oleObj>
              </mc:Choice>
              <mc:Fallback>
                <p:oleObj name="Equation" r:id="rId9" imgW="1041120" imgH="317160" progId="Equation.DSMT4">
                  <p:embed/>
                  <p:pic>
                    <p:nvPicPr>
                      <p:cNvPr id="0" name=""/>
                      <p:cNvPicPr/>
                      <p:nvPr/>
                    </p:nvPicPr>
                    <p:blipFill>
                      <a:blip r:embed="rId10"/>
                      <a:stretch>
                        <a:fillRect/>
                      </a:stretch>
                    </p:blipFill>
                    <p:spPr>
                      <a:xfrm>
                        <a:off x="191267" y="3329755"/>
                        <a:ext cx="1041400" cy="317500"/>
                      </a:xfrm>
                      <a:prstGeom prst="rect">
                        <a:avLst/>
                      </a:prstGeom>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4250791427"/>
              </p:ext>
            </p:extLst>
          </p:nvPr>
        </p:nvGraphicFramePr>
        <p:xfrm>
          <a:off x="180812" y="1913814"/>
          <a:ext cx="1536700" cy="927100"/>
        </p:xfrm>
        <a:graphic>
          <a:graphicData uri="http://schemas.openxmlformats.org/presentationml/2006/ole">
            <mc:AlternateContent xmlns:mc="http://schemas.openxmlformats.org/markup-compatibility/2006">
              <mc:Choice xmlns:v="urn:schemas-microsoft-com:vml" Requires="v">
                <p:oleObj spid="_x0000_s38186" name="Equation" r:id="rId11" imgW="1536480" imgH="927000" progId="Equation.DSMT4">
                  <p:embed/>
                </p:oleObj>
              </mc:Choice>
              <mc:Fallback>
                <p:oleObj name="Equation" r:id="rId11" imgW="1536480" imgH="927000" progId="Equation.DSMT4">
                  <p:embed/>
                  <p:pic>
                    <p:nvPicPr>
                      <p:cNvPr id="0" name=""/>
                      <p:cNvPicPr/>
                      <p:nvPr/>
                    </p:nvPicPr>
                    <p:blipFill>
                      <a:blip r:embed="rId12"/>
                      <a:stretch>
                        <a:fillRect/>
                      </a:stretch>
                    </p:blipFill>
                    <p:spPr>
                      <a:xfrm>
                        <a:off x="180812" y="1913814"/>
                        <a:ext cx="1536700" cy="927100"/>
                      </a:xfrm>
                      <a:prstGeom prst="rect">
                        <a:avLst/>
                      </a:prstGeom>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3683219774"/>
              </p:ext>
            </p:extLst>
          </p:nvPr>
        </p:nvGraphicFramePr>
        <p:xfrm>
          <a:off x="1506155" y="3612001"/>
          <a:ext cx="1028700" cy="304800"/>
        </p:xfrm>
        <a:graphic>
          <a:graphicData uri="http://schemas.openxmlformats.org/presentationml/2006/ole">
            <mc:AlternateContent xmlns:mc="http://schemas.openxmlformats.org/markup-compatibility/2006">
              <mc:Choice xmlns:v="urn:schemas-microsoft-com:vml" Requires="v">
                <p:oleObj spid="_x0000_s38187" name="Equation" r:id="rId13" imgW="1028520" imgH="304560" progId="Equation.DSMT4">
                  <p:embed/>
                </p:oleObj>
              </mc:Choice>
              <mc:Fallback>
                <p:oleObj name="Equation" r:id="rId13" imgW="1028520" imgH="304560" progId="Equation.DSMT4">
                  <p:embed/>
                  <p:pic>
                    <p:nvPicPr>
                      <p:cNvPr id="0" name=""/>
                      <p:cNvPicPr/>
                      <p:nvPr/>
                    </p:nvPicPr>
                    <p:blipFill>
                      <a:blip r:embed="rId14"/>
                      <a:stretch>
                        <a:fillRect/>
                      </a:stretch>
                    </p:blipFill>
                    <p:spPr>
                      <a:xfrm>
                        <a:off x="1506155" y="3612001"/>
                        <a:ext cx="1028700" cy="30480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94876918"/>
              </p:ext>
            </p:extLst>
          </p:nvPr>
        </p:nvGraphicFramePr>
        <p:xfrm>
          <a:off x="2002988" y="2558777"/>
          <a:ext cx="3251200" cy="330200"/>
        </p:xfrm>
        <a:graphic>
          <a:graphicData uri="http://schemas.openxmlformats.org/presentationml/2006/ole">
            <mc:AlternateContent xmlns:mc="http://schemas.openxmlformats.org/markup-compatibility/2006">
              <mc:Choice xmlns:v="urn:schemas-microsoft-com:vml" Requires="v">
                <p:oleObj spid="_x0000_s38188" name="Equation" r:id="rId15" imgW="3251160" imgH="330120" progId="Equation.DSMT4">
                  <p:embed/>
                </p:oleObj>
              </mc:Choice>
              <mc:Fallback>
                <p:oleObj name="Equation" r:id="rId15" imgW="3251160" imgH="330120" progId="Equation.DSMT4">
                  <p:embed/>
                  <p:pic>
                    <p:nvPicPr>
                      <p:cNvPr id="0" name=""/>
                      <p:cNvPicPr/>
                      <p:nvPr/>
                    </p:nvPicPr>
                    <p:blipFill>
                      <a:blip r:embed="rId16"/>
                      <a:stretch>
                        <a:fillRect/>
                      </a:stretch>
                    </p:blipFill>
                    <p:spPr>
                      <a:xfrm>
                        <a:off x="2002988" y="2558777"/>
                        <a:ext cx="3251200" cy="330200"/>
                      </a:xfrm>
                      <a:prstGeom prst="rect">
                        <a:avLst/>
                      </a:prstGeom>
                    </p:spPr>
                  </p:pic>
                </p:oleObj>
              </mc:Fallback>
            </mc:AlternateContent>
          </a:graphicData>
        </a:graphic>
      </p:graphicFrame>
      <p:graphicFrame>
        <p:nvGraphicFramePr>
          <p:cNvPr id="56" name="Object 55"/>
          <p:cNvGraphicFramePr>
            <a:graphicFrameLocks noChangeAspect="1"/>
          </p:cNvGraphicFramePr>
          <p:nvPr>
            <p:extLst>
              <p:ext uri="{D42A27DB-BD31-4B8C-83A1-F6EECF244321}">
                <p14:modId xmlns:p14="http://schemas.microsoft.com/office/powerpoint/2010/main" val="1875474796"/>
              </p:ext>
            </p:extLst>
          </p:nvPr>
        </p:nvGraphicFramePr>
        <p:xfrm>
          <a:off x="1444406" y="2863358"/>
          <a:ext cx="190500" cy="241300"/>
        </p:xfrm>
        <a:graphic>
          <a:graphicData uri="http://schemas.openxmlformats.org/presentationml/2006/ole">
            <mc:AlternateContent xmlns:mc="http://schemas.openxmlformats.org/markup-compatibility/2006">
              <mc:Choice xmlns:v="urn:schemas-microsoft-com:vml" Requires="v">
                <p:oleObj spid="_x0000_s38189" name="Equation" r:id="rId17" imgW="190440" imgH="241200" progId="Equation.DSMT4">
                  <p:embed/>
                </p:oleObj>
              </mc:Choice>
              <mc:Fallback>
                <p:oleObj name="Equation" r:id="rId17" imgW="190440" imgH="241200" progId="Equation.DSMT4">
                  <p:embed/>
                  <p:pic>
                    <p:nvPicPr>
                      <p:cNvPr id="0" name=""/>
                      <p:cNvPicPr/>
                      <p:nvPr/>
                    </p:nvPicPr>
                    <p:blipFill>
                      <a:blip r:embed="rId18"/>
                      <a:stretch>
                        <a:fillRect/>
                      </a:stretch>
                    </p:blipFill>
                    <p:spPr>
                      <a:xfrm>
                        <a:off x="1444406" y="2863358"/>
                        <a:ext cx="190500" cy="241300"/>
                      </a:xfrm>
                      <a:prstGeom prst="rect">
                        <a:avLst/>
                      </a:prstGeom>
                    </p:spPr>
                  </p:pic>
                </p:oleObj>
              </mc:Fallback>
            </mc:AlternateContent>
          </a:graphicData>
        </a:graphic>
      </p:graphicFrame>
      <p:sp>
        <p:nvSpPr>
          <p:cNvPr id="57" name="Rectangle 56"/>
          <p:cNvSpPr/>
          <p:nvPr/>
        </p:nvSpPr>
        <p:spPr>
          <a:xfrm>
            <a:off x="1418897" y="2703786"/>
            <a:ext cx="536027" cy="528145"/>
          </a:xfrm>
          <a:prstGeom prst="rect">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371600" y="3184633"/>
            <a:ext cx="102475" cy="104400"/>
          </a:xfrm>
          <a:prstGeom prst="ellipse">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8" name="Object 57"/>
          <p:cNvGraphicFramePr>
            <a:graphicFrameLocks noChangeAspect="1"/>
          </p:cNvGraphicFramePr>
          <p:nvPr>
            <p:extLst>
              <p:ext uri="{D42A27DB-BD31-4B8C-83A1-F6EECF244321}">
                <p14:modId xmlns:p14="http://schemas.microsoft.com/office/powerpoint/2010/main" val="3593322575"/>
              </p:ext>
            </p:extLst>
          </p:nvPr>
        </p:nvGraphicFramePr>
        <p:xfrm>
          <a:off x="465192" y="4181749"/>
          <a:ext cx="4356100" cy="2413000"/>
        </p:xfrm>
        <a:graphic>
          <a:graphicData uri="http://schemas.openxmlformats.org/presentationml/2006/ole">
            <mc:AlternateContent xmlns:mc="http://schemas.openxmlformats.org/markup-compatibility/2006">
              <mc:Choice xmlns:v="urn:schemas-microsoft-com:vml" Requires="v">
                <p:oleObj spid="_x0000_s38190" name="Equation" r:id="rId19" imgW="4356000" imgH="2412720" progId="Equation.DSMT4">
                  <p:embed/>
                </p:oleObj>
              </mc:Choice>
              <mc:Fallback>
                <p:oleObj name="Equation" r:id="rId19" imgW="4356000" imgH="2412720" progId="Equation.DSMT4">
                  <p:embed/>
                  <p:pic>
                    <p:nvPicPr>
                      <p:cNvPr id="0" name=""/>
                      <p:cNvPicPr/>
                      <p:nvPr/>
                    </p:nvPicPr>
                    <p:blipFill>
                      <a:blip r:embed="rId20"/>
                      <a:stretch>
                        <a:fillRect/>
                      </a:stretch>
                    </p:blipFill>
                    <p:spPr>
                      <a:xfrm>
                        <a:off x="465192" y="4181749"/>
                        <a:ext cx="4356100" cy="2413000"/>
                      </a:xfrm>
                      <a:prstGeom prst="rect">
                        <a:avLst/>
                      </a:prstGeom>
                    </p:spPr>
                  </p:pic>
                </p:oleObj>
              </mc:Fallback>
            </mc:AlternateContent>
          </a:graphicData>
        </a:graphic>
      </p:graphicFrame>
      <p:sp>
        <p:nvSpPr>
          <p:cNvPr id="59" name="TextBox 58"/>
          <p:cNvSpPr txBox="1"/>
          <p:nvPr/>
        </p:nvSpPr>
        <p:spPr>
          <a:xfrm>
            <a:off x="2948153" y="2987566"/>
            <a:ext cx="2648606" cy="830997"/>
          </a:xfrm>
          <a:prstGeom prst="rect">
            <a:avLst/>
          </a:prstGeom>
          <a:noFill/>
        </p:spPr>
        <p:txBody>
          <a:bodyPr wrap="square" rtlCol="0">
            <a:spAutoFit/>
          </a:bodyPr>
          <a:lstStyle/>
          <a:p>
            <a:r>
              <a:rPr lang="en-AU" sz="1600" dirty="0"/>
              <a:t>The </a:t>
            </a:r>
            <a:r>
              <a:rPr lang="en-AU" sz="1600" dirty="0">
                <a:solidFill>
                  <a:srgbClr val="0000FF"/>
                </a:solidFill>
              </a:rPr>
              <a:t>negatively</a:t>
            </a:r>
            <a:r>
              <a:rPr lang="en-AU" sz="1600" dirty="0"/>
              <a:t> charged object is attracted to the positive plate.</a:t>
            </a:r>
            <a:endParaRPr lang="en-US" sz="1600" dirty="0"/>
          </a:p>
        </p:txBody>
      </p:sp>
    </p:spTree>
    <p:extLst>
      <p:ext uri="{BB962C8B-B14F-4D97-AF65-F5344CB8AC3E}">
        <p14:creationId xmlns:p14="http://schemas.microsoft.com/office/powerpoint/2010/main" val="3954481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079938" y="1111469"/>
            <a:ext cx="646386" cy="646386"/>
            <a:chOff x="1079938" y="1111469"/>
            <a:chExt cx="646386" cy="646386"/>
          </a:xfrm>
        </p:grpSpPr>
        <p:sp>
          <p:nvSpPr>
            <p:cNvPr id="4" name="Oval 3"/>
            <p:cNvSpPr/>
            <p:nvPr/>
          </p:nvSpPr>
          <p:spPr>
            <a:xfrm>
              <a:off x="1079938" y="1111469"/>
              <a:ext cx="646386" cy="6463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37593" y="1135116"/>
              <a:ext cx="389850" cy="584775"/>
            </a:xfrm>
            <a:prstGeom prst="rect">
              <a:avLst/>
            </a:prstGeom>
            <a:noFill/>
          </p:spPr>
          <p:txBody>
            <a:bodyPr wrap="none" rtlCol="0">
              <a:spAutoFit/>
            </a:bodyPr>
            <a:lstStyle/>
            <a:p>
              <a:r>
                <a:rPr lang="en-AU" sz="3200" b="1" dirty="0"/>
                <a:t>+</a:t>
              </a:r>
              <a:endParaRPr lang="en-US" b="1" dirty="0"/>
            </a:p>
          </p:txBody>
        </p:sp>
      </p:grpSp>
      <p:sp>
        <p:nvSpPr>
          <p:cNvPr id="6" name="Oval 5"/>
          <p:cNvSpPr/>
          <p:nvPr/>
        </p:nvSpPr>
        <p:spPr>
          <a:xfrm>
            <a:off x="3250325" y="1098331"/>
            <a:ext cx="646386" cy="64638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70889" y="1056289"/>
            <a:ext cx="300082" cy="369332"/>
          </a:xfrm>
          <a:prstGeom prst="rect">
            <a:avLst/>
          </a:prstGeom>
          <a:noFill/>
        </p:spPr>
        <p:txBody>
          <a:bodyPr wrap="none" rtlCol="0">
            <a:spAutoFit/>
          </a:bodyPr>
          <a:lstStyle/>
          <a:p>
            <a:r>
              <a:rPr lang="en-AU" dirty="0"/>
              <a:t>+</a:t>
            </a:r>
            <a:endParaRPr lang="en-US" dirty="0"/>
          </a:p>
        </p:txBody>
      </p:sp>
      <p:sp>
        <p:nvSpPr>
          <p:cNvPr id="8" name="TextBox 7"/>
          <p:cNvSpPr txBox="1"/>
          <p:nvPr/>
        </p:nvSpPr>
        <p:spPr>
          <a:xfrm>
            <a:off x="3652344" y="1248103"/>
            <a:ext cx="300082" cy="369332"/>
          </a:xfrm>
          <a:prstGeom prst="rect">
            <a:avLst/>
          </a:prstGeom>
          <a:noFill/>
        </p:spPr>
        <p:txBody>
          <a:bodyPr wrap="none" rtlCol="0">
            <a:spAutoFit/>
          </a:bodyPr>
          <a:lstStyle/>
          <a:p>
            <a:r>
              <a:rPr lang="en-AU" dirty="0"/>
              <a:t>+</a:t>
            </a:r>
            <a:endParaRPr lang="en-US" dirty="0"/>
          </a:p>
        </p:txBody>
      </p:sp>
      <p:sp>
        <p:nvSpPr>
          <p:cNvPr id="9" name="TextBox 8"/>
          <p:cNvSpPr txBox="1"/>
          <p:nvPr/>
        </p:nvSpPr>
        <p:spPr>
          <a:xfrm>
            <a:off x="3568261" y="1416269"/>
            <a:ext cx="300082" cy="369332"/>
          </a:xfrm>
          <a:prstGeom prst="rect">
            <a:avLst/>
          </a:prstGeom>
          <a:noFill/>
        </p:spPr>
        <p:txBody>
          <a:bodyPr wrap="none" rtlCol="0">
            <a:spAutoFit/>
          </a:bodyPr>
          <a:lstStyle/>
          <a:p>
            <a:r>
              <a:rPr lang="en-AU" dirty="0"/>
              <a:t>+</a:t>
            </a:r>
            <a:endParaRPr lang="en-US" dirty="0"/>
          </a:p>
        </p:txBody>
      </p:sp>
      <p:cxnSp>
        <p:nvCxnSpPr>
          <p:cNvPr id="11" name="Straight Connector 10"/>
          <p:cNvCxnSpPr/>
          <p:nvPr/>
        </p:nvCxnSpPr>
        <p:spPr>
          <a:xfrm>
            <a:off x="3326525" y="1253359"/>
            <a:ext cx="1497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05504" y="1445172"/>
            <a:ext cx="1497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394842" y="1629103"/>
            <a:ext cx="1497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72255" y="1458310"/>
            <a:ext cx="55967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744717" y="1453055"/>
            <a:ext cx="55967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28145" y="1844566"/>
            <a:ext cx="4630114" cy="338554"/>
          </a:xfrm>
          <a:prstGeom prst="rect">
            <a:avLst/>
          </a:prstGeom>
          <a:noFill/>
        </p:spPr>
        <p:txBody>
          <a:bodyPr wrap="none" rtlCol="0">
            <a:spAutoFit/>
          </a:bodyPr>
          <a:lstStyle/>
          <a:p>
            <a:r>
              <a:rPr lang="en-AU" sz="1600" dirty="0"/>
              <a:t>net attractive force between the two spheres A and B</a:t>
            </a:r>
            <a:endParaRPr lang="en-US" sz="1600" dirty="0"/>
          </a:p>
        </p:txBody>
      </p:sp>
      <p:sp>
        <p:nvSpPr>
          <p:cNvPr id="18" name="TextBox 17"/>
          <p:cNvSpPr txBox="1"/>
          <p:nvPr/>
        </p:nvSpPr>
        <p:spPr>
          <a:xfrm>
            <a:off x="874986" y="898634"/>
            <a:ext cx="317716" cy="369332"/>
          </a:xfrm>
          <a:prstGeom prst="rect">
            <a:avLst/>
          </a:prstGeom>
          <a:noFill/>
        </p:spPr>
        <p:txBody>
          <a:bodyPr wrap="none" rtlCol="0">
            <a:spAutoFit/>
          </a:bodyPr>
          <a:lstStyle/>
          <a:p>
            <a:r>
              <a:rPr lang="en-AU" dirty="0"/>
              <a:t>A</a:t>
            </a:r>
            <a:endParaRPr lang="en-US" dirty="0"/>
          </a:p>
        </p:txBody>
      </p:sp>
      <p:sp>
        <p:nvSpPr>
          <p:cNvPr id="19" name="TextBox 18"/>
          <p:cNvSpPr txBox="1"/>
          <p:nvPr/>
        </p:nvSpPr>
        <p:spPr>
          <a:xfrm>
            <a:off x="3815255" y="930165"/>
            <a:ext cx="309700" cy="369332"/>
          </a:xfrm>
          <a:prstGeom prst="rect">
            <a:avLst/>
          </a:prstGeom>
          <a:noFill/>
        </p:spPr>
        <p:txBody>
          <a:bodyPr wrap="none" rtlCol="0">
            <a:spAutoFit/>
          </a:bodyPr>
          <a:lstStyle/>
          <a:p>
            <a:r>
              <a:rPr lang="en-AU" dirty="0"/>
              <a:t>B</a:t>
            </a:r>
            <a:endParaRPr lang="en-US" dirty="0"/>
          </a:p>
        </p:txBody>
      </p:sp>
      <p:graphicFrame>
        <p:nvGraphicFramePr>
          <p:cNvPr id="20" name="Object 19"/>
          <p:cNvGraphicFramePr>
            <a:graphicFrameLocks noChangeAspect="1"/>
          </p:cNvGraphicFramePr>
          <p:nvPr>
            <p:extLst>
              <p:ext uri="{D42A27DB-BD31-4B8C-83A1-F6EECF244321}">
                <p14:modId xmlns:p14="http://schemas.microsoft.com/office/powerpoint/2010/main" val="2892508140"/>
              </p:ext>
            </p:extLst>
          </p:nvPr>
        </p:nvGraphicFramePr>
        <p:xfrm>
          <a:off x="1806575" y="1089518"/>
          <a:ext cx="317500" cy="304800"/>
        </p:xfrm>
        <a:graphic>
          <a:graphicData uri="http://schemas.openxmlformats.org/presentationml/2006/ole">
            <mc:AlternateContent xmlns:mc="http://schemas.openxmlformats.org/markup-compatibility/2006">
              <mc:Choice xmlns:v="urn:schemas-microsoft-com:vml" Requires="v">
                <p:oleObj spid="_x0000_s40022" name="Equation" r:id="rId3" imgW="317160" imgH="304560" progId="Equation.DSMT4">
                  <p:embed/>
                </p:oleObj>
              </mc:Choice>
              <mc:Fallback>
                <p:oleObj name="Equation" r:id="rId3" imgW="317160" imgH="304560" progId="Equation.DSMT4">
                  <p:embed/>
                  <p:pic>
                    <p:nvPicPr>
                      <p:cNvPr id="0" name=""/>
                      <p:cNvPicPr/>
                      <p:nvPr/>
                    </p:nvPicPr>
                    <p:blipFill>
                      <a:blip r:embed="rId4"/>
                      <a:stretch>
                        <a:fillRect/>
                      </a:stretch>
                    </p:blipFill>
                    <p:spPr>
                      <a:xfrm>
                        <a:off x="1806575" y="1089518"/>
                        <a:ext cx="317500" cy="3048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592630508"/>
              </p:ext>
            </p:extLst>
          </p:nvPr>
        </p:nvGraphicFramePr>
        <p:xfrm>
          <a:off x="2763017" y="1100029"/>
          <a:ext cx="317500" cy="304800"/>
        </p:xfrm>
        <a:graphic>
          <a:graphicData uri="http://schemas.openxmlformats.org/presentationml/2006/ole">
            <mc:AlternateContent xmlns:mc="http://schemas.openxmlformats.org/markup-compatibility/2006">
              <mc:Choice xmlns:v="urn:schemas-microsoft-com:vml" Requires="v">
                <p:oleObj spid="_x0000_s40023" name="Equation" r:id="rId5" imgW="317160" imgH="304560" progId="Equation.DSMT4">
                  <p:embed/>
                </p:oleObj>
              </mc:Choice>
              <mc:Fallback>
                <p:oleObj name="Equation" r:id="rId5" imgW="317160" imgH="304560" progId="Equation.DSMT4">
                  <p:embed/>
                  <p:pic>
                    <p:nvPicPr>
                      <p:cNvPr id="20" name="Object 19"/>
                      <p:cNvPicPr/>
                      <p:nvPr/>
                    </p:nvPicPr>
                    <p:blipFill>
                      <a:blip r:embed="rId6"/>
                      <a:stretch>
                        <a:fillRect/>
                      </a:stretch>
                    </p:blipFill>
                    <p:spPr>
                      <a:xfrm>
                        <a:off x="2763017" y="1100029"/>
                        <a:ext cx="317500" cy="3048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319195240"/>
              </p:ext>
            </p:extLst>
          </p:nvPr>
        </p:nvGraphicFramePr>
        <p:xfrm>
          <a:off x="2179692" y="2232519"/>
          <a:ext cx="927100" cy="304800"/>
        </p:xfrm>
        <a:graphic>
          <a:graphicData uri="http://schemas.openxmlformats.org/presentationml/2006/ole">
            <mc:AlternateContent xmlns:mc="http://schemas.openxmlformats.org/markup-compatibility/2006">
              <mc:Choice xmlns:v="urn:schemas-microsoft-com:vml" Requires="v">
                <p:oleObj spid="_x0000_s40024" name="Equation" r:id="rId7" imgW="927000" imgH="304560" progId="Equation.DSMT4">
                  <p:embed/>
                </p:oleObj>
              </mc:Choice>
              <mc:Fallback>
                <p:oleObj name="Equation" r:id="rId7" imgW="927000" imgH="304560" progId="Equation.DSMT4">
                  <p:embed/>
                  <p:pic>
                    <p:nvPicPr>
                      <p:cNvPr id="0" name=""/>
                      <p:cNvPicPr/>
                      <p:nvPr/>
                    </p:nvPicPr>
                    <p:blipFill>
                      <a:blip r:embed="rId8"/>
                      <a:stretch>
                        <a:fillRect/>
                      </a:stretch>
                    </p:blipFill>
                    <p:spPr>
                      <a:xfrm>
                        <a:off x="2179692" y="2232519"/>
                        <a:ext cx="927100" cy="304800"/>
                      </a:xfrm>
                      <a:prstGeom prst="rect">
                        <a:avLst/>
                      </a:prstGeom>
                    </p:spPr>
                  </p:pic>
                </p:oleObj>
              </mc:Fallback>
            </mc:AlternateContent>
          </a:graphicData>
        </a:graphic>
      </p:graphicFrame>
    </p:spTree>
    <p:extLst>
      <p:ext uri="{BB962C8B-B14F-4D97-AF65-F5344CB8AC3E}">
        <p14:creationId xmlns:p14="http://schemas.microsoft.com/office/powerpoint/2010/main" val="3458763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62" y="751090"/>
            <a:ext cx="3848100" cy="746760"/>
          </a:xfrm>
          <a:prstGeom prst="rect">
            <a:avLst/>
          </a:prstGeom>
          <a:noFill/>
          <a:ln>
            <a:noFill/>
          </a:ln>
        </p:spPr>
      </p:pic>
      <p:pic>
        <p:nvPicPr>
          <p:cNvPr id="5" name="Picture 4"/>
          <p:cNvPicPr/>
          <p:nvPr/>
        </p:nvPicPr>
        <p:blipFill rotWithShape="1">
          <a:blip r:embed="rId3"/>
          <a:srcRect l="7752" r="3660"/>
          <a:stretch/>
        </p:blipFill>
        <p:spPr>
          <a:xfrm>
            <a:off x="425668" y="1794362"/>
            <a:ext cx="4863663" cy="2144395"/>
          </a:xfrm>
          <a:prstGeom prst="rect">
            <a:avLst/>
          </a:prstGeom>
        </p:spPr>
      </p:pic>
      <p:pic>
        <p:nvPicPr>
          <p:cNvPr id="6" name="Picture 5"/>
          <p:cNvPicPr/>
          <p:nvPr/>
        </p:nvPicPr>
        <p:blipFill rotWithShape="1">
          <a:blip r:embed="rId4"/>
          <a:srcRect l="7885" r="4244"/>
          <a:stretch/>
        </p:blipFill>
        <p:spPr>
          <a:xfrm>
            <a:off x="504497" y="4245901"/>
            <a:ext cx="4824248" cy="2144395"/>
          </a:xfrm>
          <a:prstGeom prst="rect">
            <a:avLst/>
          </a:prstGeom>
        </p:spPr>
      </p:pic>
    </p:spTree>
    <p:extLst>
      <p:ext uri="{BB962C8B-B14F-4D97-AF65-F5344CB8AC3E}">
        <p14:creationId xmlns:p14="http://schemas.microsoft.com/office/powerpoint/2010/main" val="41690131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640727" y="1019502"/>
            <a:ext cx="2065283" cy="2196663"/>
            <a:chOff x="2151993" y="1516116"/>
            <a:chExt cx="1466193" cy="1466193"/>
          </a:xfrm>
        </p:grpSpPr>
        <p:cxnSp>
          <p:nvCxnSpPr>
            <p:cNvPr id="14" name="Straight Connector 13"/>
            <p:cNvCxnSpPr/>
            <p:nvPr/>
          </p:nvCxnSpPr>
          <p:spPr>
            <a:xfrm>
              <a:off x="2151993" y="2877207"/>
              <a:ext cx="14661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151993" y="1608083"/>
              <a:ext cx="725214" cy="1277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3600000">
              <a:off x="2517228" y="2249213"/>
              <a:ext cx="146619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499948" y="1008994"/>
            <a:ext cx="300082" cy="369332"/>
            <a:chOff x="662152" y="3752194"/>
            <a:chExt cx="300082" cy="369332"/>
          </a:xfrm>
        </p:grpSpPr>
        <p:sp>
          <p:nvSpPr>
            <p:cNvPr id="22" name="Oval 21"/>
            <p:cNvSpPr/>
            <p:nvPr/>
          </p:nvSpPr>
          <p:spPr>
            <a:xfrm>
              <a:off x="717331" y="3854669"/>
              <a:ext cx="173421" cy="17342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62152" y="3752194"/>
              <a:ext cx="300082" cy="369332"/>
            </a:xfrm>
            <a:prstGeom prst="rect">
              <a:avLst/>
            </a:prstGeom>
            <a:noFill/>
          </p:spPr>
          <p:txBody>
            <a:bodyPr wrap="none" rtlCol="0">
              <a:spAutoFit/>
            </a:bodyPr>
            <a:lstStyle/>
            <a:p>
              <a:r>
                <a:rPr lang="en-AU" dirty="0"/>
                <a:t>+</a:t>
              </a:r>
              <a:endParaRPr lang="en-US" dirty="0"/>
            </a:p>
          </p:txBody>
        </p:sp>
      </p:grpSp>
      <p:grpSp>
        <p:nvGrpSpPr>
          <p:cNvPr id="25" name="Group 24"/>
          <p:cNvGrpSpPr/>
          <p:nvPr/>
        </p:nvGrpSpPr>
        <p:grpSpPr>
          <a:xfrm>
            <a:off x="2493582" y="2879835"/>
            <a:ext cx="300082" cy="369332"/>
            <a:chOff x="662152" y="3752194"/>
            <a:chExt cx="300082" cy="369332"/>
          </a:xfrm>
        </p:grpSpPr>
        <p:sp>
          <p:nvSpPr>
            <p:cNvPr id="26" name="Oval 25"/>
            <p:cNvSpPr/>
            <p:nvPr/>
          </p:nvSpPr>
          <p:spPr>
            <a:xfrm>
              <a:off x="717331" y="3854669"/>
              <a:ext cx="173421" cy="17342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62152" y="3752194"/>
              <a:ext cx="300082" cy="369332"/>
            </a:xfrm>
            <a:prstGeom prst="rect">
              <a:avLst/>
            </a:prstGeom>
            <a:noFill/>
          </p:spPr>
          <p:txBody>
            <a:bodyPr wrap="none" rtlCol="0">
              <a:spAutoFit/>
            </a:bodyPr>
            <a:lstStyle/>
            <a:p>
              <a:r>
                <a:rPr lang="en-AU" dirty="0"/>
                <a:t>+</a:t>
              </a:r>
              <a:endParaRPr lang="en-US" dirty="0"/>
            </a:p>
          </p:txBody>
        </p:sp>
      </p:grpSp>
      <p:grpSp>
        <p:nvGrpSpPr>
          <p:cNvPr id="28" name="Group 27"/>
          <p:cNvGrpSpPr/>
          <p:nvPr/>
        </p:nvGrpSpPr>
        <p:grpSpPr>
          <a:xfrm>
            <a:off x="4569376" y="2858815"/>
            <a:ext cx="300082" cy="369332"/>
            <a:chOff x="662152" y="3752194"/>
            <a:chExt cx="300082" cy="369332"/>
          </a:xfrm>
        </p:grpSpPr>
        <p:sp>
          <p:nvSpPr>
            <p:cNvPr id="29" name="Oval 28"/>
            <p:cNvSpPr/>
            <p:nvPr/>
          </p:nvSpPr>
          <p:spPr>
            <a:xfrm>
              <a:off x="717331" y="3854669"/>
              <a:ext cx="173421" cy="17342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62152" y="3752194"/>
              <a:ext cx="300082" cy="369332"/>
            </a:xfrm>
            <a:prstGeom prst="rect">
              <a:avLst/>
            </a:prstGeom>
            <a:noFill/>
          </p:spPr>
          <p:txBody>
            <a:bodyPr wrap="none" rtlCol="0">
              <a:spAutoFit/>
            </a:bodyPr>
            <a:lstStyle/>
            <a:p>
              <a:r>
                <a:rPr lang="en-AU" dirty="0"/>
                <a:t>+</a:t>
              </a:r>
              <a:endParaRPr lang="en-US" dirty="0"/>
            </a:p>
          </p:txBody>
        </p:sp>
      </p:grpSp>
      <p:cxnSp>
        <p:nvCxnSpPr>
          <p:cNvPr id="32" name="Straight Arrow Connector 31"/>
          <p:cNvCxnSpPr/>
          <p:nvPr/>
        </p:nvCxnSpPr>
        <p:spPr>
          <a:xfrm flipH="1">
            <a:off x="2183525" y="3145221"/>
            <a:ext cx="402020" cy="733096"/>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694793" y="3058510"/>
            <a:ext cx="865950" cy="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1253359" y="3878317"/>
            <a:ext cx="947405" cy="2628"/>
          </a:xfrm>
          <a:prstGeom prst="straightConnector1">
            <a:avLst/>
          </a:prstGeom>
          <a:ln w="127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1261241" y="3066394"/>
            <a:ext cx="457201" cy="811923"/>
          </a:xfrm>
          <a:prstGeom prst="straightConnector1">
            <a:avLst/>
          </a:prstGeom>
          <a:ln w="127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253359" y="3096033"/>
            <a:ext cx="1295404" cy="7744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561897" y="3160987"/>
            <a:ext cx="317716" cy="369332"/>
          </a:xfrm>
          <a:prstGeom prst="rect">
            <a:avLst/>
          </a:prstGeom>
          <a:noFill/>
        </p:spPr>
        <p:txBody>
          <a:bodyPr wrap="none" rtlCol="0">
            <a:spAutoFit/>
          </a:bodyPr>
          <a:lstStyle/>
          <a:p>
            <a:r>
              <a:rPr lang="en-AU" dirty="0"/>
              <a:t>A</a:t>
            </a:r>
            <a:endParaRPr lang="en-US" dirty="0"/>
          </a:p>
        </p:txBody>
      </p:sp>
      <p:sp>
        <p:nvSpPr>
          <p:cNvPr id="49" name="TextBox 48"/>
          <p:cNvSpPr txBox="1"/>
          <p:nvPr/>
        </p:nvSpPr>
        <p:spPr>
          <a:xfrm>
            <a:off x="3744310" y="890752"/>
            <a:ext cx="309700" cy="369332"/>
          </a:xfrm>
          <a:prstGeom prst="rect">
            <a:avLst/>
          </a:prstGeom>
          <a:noFill/>
        </p:spPr>
        <p:txBody>
          <a:bodyPr wrap="none" rtlCol="0">
            <a:spAutoFit/>
          </a:bodyPr>
          <a:lstStyle/>
          <a:p>
            <a:r>
              <a:rPr lang="en-AU" dirty="0"/>
              <a:t>B</a:t>
            </a:r>
            <a:endParaRPr lang="en-US" dirty="0"/>
          </a:p>
        </p:txBody>
      </p:sp>
      <p:sp>
        <p:nvSpPr>
          <p:cNvPr id="50" name="TextBox 49"/>
          <p:cNvSpPr txBox="1"/>
          <p:nvPr/>
        </p:nvSpPr>
        <p:spPr>
          <a:xfrm>
            <a:off x="4847897" y="2900856"/>
            <a:ext cx="308098" cy="369332"/>
          </a:xfrm>
          <a:prstGeom prst="rect">
            <a:avLst/>
          </a:prstGeom>
          <a:noFill/>
        </p:spPr>
        <p:txBody>
          <a:bodyPr wrap="none" rtlCol="0">
            <a:spAutoFit/>
          </a:bodyPr>
          <a:lstStyle/>
          <a:p>
            <a:r>
              <a:rPr lang="en-AU" dirty="0"/>
              <a:t>C</a:t>
            </a:r>
            <a:endParaRPr lang="en-US" dirty="0"/>
          </a:p>
        </p:txBody>
      </p:sp>
      <p:graphicFrame>
        <p:nvGraphicFramePr>
          <p:cNvPr id="51" name="Object 50"/>
          <p:cNvGraphicFramePr>
            <a:graphicFrameLocks noChangeAspect="1"/>
          </p:cNvGraphicFramePr>
          <p:nvPr>
            <p:extLst>
              <p:ext uri="{D42A27DB-BD31-4B8C-83A1-F6EECF244321}">
                <p14:modId xmlns:p14="http://schemas.microsoft.com/office/powerpoint/2010/main" val="3556780331"/>
              </p:ext>
            </p:extLst>
          </p:nvPr>
        </p:nvGraphicFramePr>
        <p:xfrm>
          <a:off x="2350485" y="3596235"/>
          <a:ext cx="317500" cy="304800"/>
        </p:xfrm>
        <a:graphic>
          <a:graphicData uri="http://schemas.openxmlformats.org/presentationml/2006/ole">
            <mc:AlternateContent xmlns:mc="http://schemas.openxmlformats.org/markup-compatibility/2006">
              <mc:Choice xmlns:v="urn:schemas-microsoft-com:vml" Requires="v">
                <p:oleObj spid="_x0000_s41040" name="Equation" r:id="rId3" imgW="317160" imgH="304560" progId="Equation.DSMT4">
                  <p:embed/>
                </p:oleObj>
              </mc:Choice>
              <mc:Fallback>
                <p:oleObj name="Equation" r:id="rId3" imgW="317160" imgH="304560" progId="Equation.DSMT4">
                  <p:embed/>
                  <p:pic>
                    <p:nvPicPr>
                      <p:cNvPr id="0" name=""/>
                      <p:cNvPicPr/>
                      <p:nvPr/>
                    </p:nvPicPr>
                    <p:blipFill>
                      <a:blip r:embed="rId4"/>
                      <a:stretch>
                        <a:fillRect/>
                      </a:stretch>
                    </p:blipFill>
                    <p:spPr>
                      <a:xfrm>
                        <a:off x="2350485" y="3596235"/>
                        <a:ext cx="317500" cy="304800"/>
                      </a:xfrm>
                      <a:prstGeom prst="rect">
                        <a:avLst/>
                      </a:prstGeom>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1847771746"/>
              </p:ext>
            </p:extLst>
          </p:nvPr>
        </p:nvGraphicFramePr>
        <p:xfrm>
          <a:off x="1811502" y="2708112"/>
          <a:ext cx="330200" cy="304800"/>
        </p:xfrm>
        <a:graphic>
          <a:graphicData uri="http://schemas.openxmlformats.org/presentationml/2006/ole">
            <mc:AlternateContent xmlns:mc="http://schemas.openxmlformats.org/markup-compatibility/2006">
              <mc:Choice xmlns:v="urn:schemas-microsoft-com:vml" Requires="v">
                <p:oleObj spid="_x0000_s41041" name="Equation" r:id="rId5" imgW="330120" imgH="304560" progId="Equation.DSMT4">
                  <p:embed/>
                </p:oleObj>
              </mc:Choice>
              <mc:Fallback>
                <p:oleObj name="Equation" r:id="rId5" imgW="330120" imgH="304560" progId="Equation.DSMT4">
                  <p:embed/>
                  <p:pic>
                    <p:nvPicPr>
                      <p:cNvPr id="51" name="Object 50"/>
                      <p:cNvPicPr/>
                      <p:nvPr/>
                    </p:nvPicPr>
                    <p:blipFill>
                      <a:blip r:embed="rId6"/>
                      <a:stretch>
                        <a:fillRect/>
                      </a:stretch>
                    </p:blipFill>
                    <p:spPr>
                      <a:xfrm>
                        <a:off x="1811502" y="2708112"/>
                        <a:ext cx="330200" cy="30480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161609483"/>
              </p:ext>
            </p:extLst>
          </p:nvPr>
        </p:nvGraphicFramePr>
        <p:xfrm>
          <a:off x="1032532" y="3966725"/>
          <a:ext cx="1219200" cy="304800"/>
        </p:xfrm>
        <a:graphic>
          <a:graphicData uri="http://schemas.openxmlformats.org/presentationml/2006/ole">
            <mc:AlternateContent xmlns:mc="http://schemas.openxmlformats.org/markup-compatibility/2006">
              <mc:Choice xmlns:v="urn:schemas-microsoft-com:vml" Requires="v">
                <p:oleObj spid="_x0000_s41042" name="Equation" r:id="rId7" imgW="1218960" imgH="304560" progId="Equation.DSMT4">
                  <p:embed/>
                </p:oleObj>
              </mc:Choice>
              <mc:Fallback>
                <p:oleObj name="Equation" r:id="rId7" imgW="1218960" imgH="304560" progId="Equation.DSMT4">
                  <p:embed/>
                  <p:pic>
                    <p:nvPicPr>
                      <p:cNvPr id="0" name=""/>
                      <p:cNvPicPr/>
                      <p:nvPr/>
                    </p:nvPicPr>
                    <p:blipFill>
                      <a:blip r:embed="rId8"/>
                      <a:stretch>
                        <a:fillRect/>
                      </a:stretch>
                    </p:blipFill>
                    <p:spPr>
                      <a:xfrm>
                        <a:off x="1032532" y="3966725"/>
                        <a:ext cx="1219200" cy="304800"/>
                      </a:xfrm>
                      <a:prstGeom prst="rect">
                        <a:avLst/>
                      </a:prstGeom>
                    </p:spPr>
                  </p:pic>
                </p:oleObj>
              </mc:Fallback>
            </mc:AlternateContent>
          </a:graphicData>
        </a:graphic>
      </p:graphicFrame>
      <p:sp>
        <p:nvSpPr>
          <p:cNvPr id="55" name="TextBox 54"/>
          <p:cNvSpPr txBox="1"/>
          <p:nvPr/>
        </p:nvSpPr>
        <p:spPr>
          <a:xfrm>
            <a:off x="882869" y="4280338"/>
            <a:ext cx="1362489" cy="338554"/>
          </a:xfrm>
          <a:prstGeom prst="rect">
            <a:avLst/>
          </a:prstGeom>
          <a:noFill/>
        </p:spPr>
        <p:txBody>
          <a:bodyPr wrap="none" rtlCol="0">
            <a:spAutoFit/>
          </a:bodyPr>
          <a:lstStyle/>
          <a:p>
            <a:r>
              <a:rPr lang="en-AU" sz="1600" dirty="0"/>
              <a:t>net force on A</a:t>
            </a:r>
            <a:endParaRPr lang="en-US" sz="1600" dirty="0"/>
          </a:p>
        </p:txBody>
      </p:sp>
    </p:spTree>
    <p:extLst>
      <p:ext uri="{BB962C8B-B14F-4D97-AF65-F5344CB8AC3E}">
        <p14:creationId xmlns:p14="http://schemas.microsoft.com/office/powerpoint/2010/main" val="3261799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2848304" y="4212020"/>
            <a:ext cx="865950" cy="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947042" y="4217275"/>
            <a:ext cx="865950" cy="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680137" y="2041633"/>
            <a:ext cx="389850" cy="584775"/>
            <a:chOff x="2877206" y="2049515"/>
            <a:chExt cx="389850" cy="584775"/>
          </a:xfrm>
        </p:grpSpPr>
        <p:sp>
          <p:nvSpPr>
            <p:cNvPr id="3" name="Oval 2"/>
            <p:cNvSpPr/>
            <p:nvPr/>
          </p:nvSpPr>
          <p:spPr>
            <a:xfrm>
              <a:off x="2885089" y="2175641"/>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877206" y="2049515"/>
              <a:ext cx="389850" cy="584775"/>
            </a:xfrm>
            <a:prstGeom prst="rect">
              <a:avLst/>
            </a:prstGeom>
            <a:noFill/>
          </p:spPr>
          <p:txBody>
            <a:bodyPr wrap="none" rtlCol="0">
              <a:spAutoFit/>
            </a:bodyPr>
            <a:lstStyle/>
            <a:p>
              <a:r>
                <a:rPr lang="en-AU" sz="3200" b="1" dirty="0"/>
                <a:t>+</a:t>
              </a:r>
              <a:endParaRPr lang="en-US" b="1" dirty="0"/>
            </a:p>
          </p:txBody>
        </p:sp>
      </p:grpSp>
      <p:grpSp>
        <p:nvGrpSpPr>
          <p:cNvPr id="6" name="Group 5"/>
          <p:cNvGrpSpPr/>
          <p:nvPr/>
        </p:nvGrpSpPr>
        <p:grpSpPr>
          <a:xfrm>
            <a:off x="4117427" y="2044260"/>
            <a:ext cx="389850" cy="584775"/>
            <a:chOff x="2877206" y="2049515"/>
            <a:chExt cx="389850" cy="584775"/>
          </a:xfrm>
        </p:grpSpPr>
        <p:sp>
          <p:nvSpPr>
            <p:cNvPr id="7" name="Oval 6"/>
            <p:cNvSpPr/>
            <p:nvPr/>
          </p:nvSpPr>
          <p:spPr>
            <a:xfrm>
              <a:off x="2885089" y="2175641"/>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77206" y="2049515"/>
              <a:ext cx="389850" cy="584775"/>
            </a:xfrm>
            <a:prstGeom prst="rect">
              <a:avLst/>
            </a:prstGeom>
            <a:noFill/>
          </p:spPr>
          <p:txBody>
            <a:bodyPr wrap="none" rtlCol="0">
              <a:spAutoFit/>
            </a:bodyPr>
            <a:lstStyle/>
            <a:p>
              <a:r>
                <a:rPr lang="en-AU" sz="3200" b="1" dirty="0"/>
                <a:t>+</a:t>
              </a:r>
              <a:endParaRPr lang="en-US" b="1" dirty="0"/>
            </a:p>
          </p:txBody>
        </p:sp>
      </p:grpSp>
      <p:sp>
        <p:nvSpPr>
          <p:cNvPr id="9" name="Oval 8"/>
          <p:cNvSpPr/>
          <p:nvPr/>
        </p:nvSpPr>
        <p:spPr>
          <a:xfrm>
            <a:off x="1253358" y="2167759"/>
            <a:ext cx="378372" cy="3783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16420" y="2183525"/>
            <a:ext cx="292068" cy="369332"/>
          </a:xfrm>
          <a:prstGeom prst="rect">
            <a:avLst/>
          </a:prstGeom>
          <a:noFill/>
        </p:spPr>
        <p:txBody>
          <a:bodyPr wrap="none" rtlCol="0">
            <a:spAutoFit/>
          </a:bodyPr>
          <a:lstStyle/>
          <a:p>
            <a:r>
              <a:rPr lang="en-AU" b="1" dirty="0"/>
              <a:t>?</a:t>
            </a:r>
            <a:endParaRPr lang="en-US" b="1" dirty="0"/>
          </a:p>
        </p:txBody>
      </p:sp>
      <p:cxnSp>
        <p:nvCxnSpPr>
          <p:cNvPr id="12" name="Straight Arrow Connector 11"/>
          <p:cNvCxnSpPr/>
          <p:nvPr/>
        </p:nvCxnSpPr>
        <p:spPr>
          <a:xfrm>
            <a:off x="1442545" y="2877207"/>
            <a:ext cx="1418896" cy="0"/>
          </a:xfrm>
          <a:prstGeom prst="straightConnector1">
            <a:avLst/>
          </a:prstGeom>
          <a:ln w="19050">
            <a:solidFill>
              <a:schemeClr val="accent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879835" y="2887717"/>
            <a:ext cx="1418896" cy="0"/>
          </a:xfrm>
          <a:prstGeom prst="straightConnector1">
            <a:avLst/>
          </a:prstGeom>
          <a:ln w="19050">
            <a:solidFill>
              <a:schemeClr val="accent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05152" y="2703786"/>
            <a:ext cx="758541" cy="338554"/>
          </a:xfrm>
          <a:prstGeom prst="rect">
            <a:avLst/>
          </a:prstGeom>
          <a:solidFill>
            <a:schemeClr val="bg1"/>
          </a:solidFill>
        </p:spPr>
        <p:txBody>
          <a:bodyPr wrap="none" rtlCol="0">
            <a:spAutoFit/>
          </a:bodyPr>
          <a:lstStyle/>
          <a:p>
            <a:r>
              <a:rPr lang="en-AU" sz="1600" dirty="0"/>
              <a:t>0.10 m</a:t>
            </a:r>
            <a:endParaRPr lang="en-US" sz="1600" dirty="0"/>
          </a:p>
        </p:txBody>
      </p:sp>
      <p:sp>
        <p:nvSpPr>
          <p:cNvPr id="15" name="TextBox 14"/>
          <p:cNvSpPr txBox="1"/>
          <p:nvPr/>
        </p:nvSpPr>
        <p:spPr>
          <a:xfrm>
            <a:off x="3195145" y="2706413"/>
            <a:ext cx="758541" cy="338554"/>
          </a:xfrm>
          <a:prstGeom prst="rect">
            <a:avLst/>
          </a:prstGeom>
          <a:solidFill>
            <a:schemeClr val="bg1"/>
          </a:solidFill>
        </p:spPr>
        <p:txBody>
          <a:bodyPr wrap="none" rtlCol="0">
            <a:spAutoFit/>
          </a:bodyPr>
          <a:lstStyle/>
          <a:p>
            <a:r>
              <a:rPr lang="en-AU" sz="1600" dirty="0"/>
              <a:t>0.10 m</a:t>
            </a:r>
            <a:endParaRPr lang="en-US" sz="1600" dirty="0"/>
          </a:p>
        </p:txBody>
      </p:sp>
      <p:graphicFrame>
        <p:nvGraphicFramePr>
          <p:cNvPr id="16" name="Object 15"/>
          <p:cNvGraphicFramePr>
            <a:graphicFrameLocks noChangeAspect="1"/>
          </p:cNvGraphicFramePr>
          <p:nvPr>
            <p:extLst>
              <p:ext uri="{D42A27DB-BD31-4B8C-83A1-F6EECF244321}">
                <p14:modId xmlns:p14="http://schemas.microsoft.com/office/powerpoint/2010/main" val="1050565675"/>
              </p:ext>
            </p:extLst>
          </p:nvPr>
        </p:nvGraphicFramePr>
        <p:xfrm>
          <a:off x="1074738" y="1843088"/>
          <a:ext cx="723900" cy="279400"/>
        </p:xfrm>
        <a:graphic>
          <a:graphicData uri="http://schemas.openxmlformats.org/presentationml/2006/ole">
            <mc:AlternateContent xmlns:mc="http://schemas.openxmlformats.org/markup-compatibility/2006">
              <mc:Choice xmlns:v="urn:schemas-microsoft-com:vml" Requires="v">
                <p:oleObj spid="_x0000_s42167" name="Equation" r:id="rId3" imgW="723600" imgH="279360" progId="Equation.DSMT4">
                  <p:embed/>
                </p:oleObj>
              </mc:Choice>
              <mc:Fallback>
                <p:oleObj name="Equation" r:id="rId3" imgW="723600" imgH="279360" progId="Equation.DSMT4">
                  <p:embed/>
                  <p:pic>
                    <p:nvPicPr>
                      <p:cNvPr id="0" name=""/>
                      <p:cNvPicPr/>
                      <p:nvPr/>
                    </p:nvPicPr>
                    <p:blipFill>
                      <a:blip r:embed="rId4"/>
                      <a:stretch>
                        <a:fillRect/>
                      </a:stretch>
                    </p:blipFill>
                    <p:spPr>
                      <a:xfrm>
                        <a:off x="1074738" y="1843088"/>
                        <a:ext cx="723900" cy="2794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808769211"/>
              </p:ext>
            </p:extLst>
          </p:nvPr>
        </p:nvGraphicFramePr>
        <p:xfrm>
          <a:off x="3810000" y="1830388"/>
          <a:ext cx="977900" cy="304800"/>
        </p:xfrm>
        <a:graphic>
          <a:graphicData uri="http://schemas.openxmlformats.org/presentationml/2006/ole">
            <mc:AlternateContent xmlns:mc="http://schemas.openxmlformats.org/markup-compatibility/2006">
              <mc:Choice xmlns:v="urn:schemas-microsoft-com:vml" Requires="v">
                <p:oleObj spid="_x0000_s42168" name="Equation" r:id="rId5" imgW="977760" imgH="304560" progId="Equation.DSMT4">
                  <p:embed/>
                </p:oleObj>
              </mc:Choice>
              <mc:Fallback>
                <p:oleObj name="Equation" r:id="rId5" imgW="977760" imgH="304560" progId="Equation.DSMT4">
                  <p:embed/>
                  <p:pic>
                    <p:nvPicPr>
                      <p:cNvPr id="0" name=""/>
                      <p:cNvPicPr/>
                      <p:nvPr/>
                    </p:nvPicPr>
                    <p:blipFill>
                      <a:blip r:embed="rId6"/>
                      <a:stretch>
                        <a:fillRect/>
                      </a:stretch>
                    </p:blipFill>
                    <p:spPr>
                      <a:xfrm>
                        <a:off x="3810000" y="1830388"/>
                        <a:ext cx="977900" cy="3048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83682582"/>
              </p:ext>
            </p:extLst>
          </p:nvPr>
        </p:nvGraphicFramePr>
        <p:xfrm>
          <a:off x="2400300" y="1833563"/>
          <a:ext cx="977900" cy="304800"/>
        </p:xfrm>
        <a:graphic>
          <a:graphicData uri="http://schemas.openxmlformats.org/presentationml/2006/ole">
            <mc:AlternateContent xmlns:mc="http://schemas.openxmlformats.org/markup-compatibility/2006">
              <mc:Choice xmlns:v="urn:schemas-microsoft-com:vml" Requires="v">
                <p:oleObj spid="_x0000_s42169" name="Equation" r:id="rId7" imgW="977760" imgH="304560" progId="Equation.DSMT4">
                  <p:embed/>
                </p:oleObj>
              </mc:Choice>
              <mc:Fallback>
                <p:oleObj name="Equation" r:id="rId7" imgW="977760" imgH="304560" progId="Equation.DSMT4">
                  <p:embed/>
                  <p:pic>
                    <p:nvPicPr>
                      <p:cNvPr id="17" name="Object 16"/>
                      <p:cNvPicPr/>
                      <p:nvPr/>
                    </p:nvPicPr>
                    <p:blipFill>
                      <a:blip r:embed="rId8"/>
                      <a:stretch>
                        <a:fillRect/>
                      </a:stretch>
                    </p:blipFill>
                    <p:spPr>
                      <a:xfrm>
                        <a:off x="2400300" y="1833563"/>
                        <a:ext cx="977900" cy="304800"/>
                      </a:xfrm>
                      <a:prstGeom prst="rect">
                        <a:avLst/>
                      </a:prstGeom>
                    </p:spPr>
                  </p:pic>
                </p:oleObj>
              </mc:Fallback>
            </mc:AlternateContent>
          </a:graphicData>
        </a:graphic>
      </p:graphicFrame>
      <p:grpSp>
        <p:nvGrpSpPr>
          <p:cNvPr id="19" name="Group 18"/>
          <p:cNvGrpSpPr/>
          <p:nvPr/>
        </p:nvGrpSpPr>
        <p:grpSpPr>
          <a:xfrm>
            <a:off x="2622331" y="3907218"/>
            <a:ext cx="389850" cy="584775"/>
            <a:chOff x="2877206" y="2049515"/>
            <a:chExt cx="389850" cy="584775"/>
          </a:xfrm>
        </p:grpSpPr>
        <p:sp>
          <p:nvSpPr>
            <p:cNvPr id="20" name="Oval 19"/>
            <p:cNvSpPr/>
            <p:nvPr/>
          </p:nvSpPr>
          <p:spPr>
            <a:xfrm>
              <a:off x="2885089" y="2175641"/>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877206" y="2049515"/>
              <a:ext cx="389850" cy="584775"/>
            </a:xfrm>
            <a:prstGeom prst="rect">
              <a:avLst/>
            </a:prstGeom>
            <a:noFill/>
          </p:spPr>
          <p:txBody>
            <a:bodyPr wrap="none" rtlCol="0">
              <a:spAutoFit/>
            </a:bodyPr>
            <a:lstStyle/>
            <a:p>
              <a:r>
                <a:rPr lang="en-AU" sz="3200" b="1" dirty="0"/>
                <a:t>+</a:t>
              </a:r>
              <a:endParaRPr lang="en-US" b="1" dirty="0"/>
            </a:p>
          </p:txBody>
        </p:sp>
      </p:grpSp>
      <p:sp>
        <p:nvSpPr>
          <p:cNvPr id="22" name="TextBox 21"/>
          <p:cNvSpPr txBox="1"/>
          <p:nvPr/>
        </p:nvSpPr>
        <p:spPr>
          <a:xfrm>
            <a:off x="2656490" y="4422227"/>
            <a:ext cx="308098" cy="369332"/>
          </a:xfrm>
          <a:prstGeom prst="rect">
            <a:avLst/>
          </a:prstGeom>
          <a:noFill/>
        </p:spPr>
        <p:txBody>
          <a:bodyPr wrap="none" rtlCol="0">
            <a:spAutoFit/>
          </a:bodyPr>
          <a:lstStyle/>
          <a:p>
            <a:r>
              <a:rPr lang="en-AU" dirty="0"/>
              <a:t>C</a:t>
            </a:r>
            <a:endParaRPr lang="en-US" dirty="0"/>
          </a:p>
        </p:txBody>
      </p:sp>
      <p:graphicFrame>
        <p:nvGraphicFramePr>
          <p:cNvPr id="26" name="Object 25"/>
          <p:cNvGraphicFramePr>
            <a:graphicFrameLocks noChangeAspect="1"/>
          </p:cNvGraphicFramePr>
          <p:nvPr>
            <p:extLst>
              <p:ext uri="{D42A27DB-BD31-4B8C-83A1-F6EECF244321}">
                <p14:modId xmlns:p14="http://schemas.microsoft.com/office/powerpoint/2010/main" val="561422105"/>
              </p:ext>
            </p:extLst>
          </p:nvPr>
        </p:nvGraphicFramePr>
        <p:xfrm>
          <a:off x="2353113" y="3525290"/>
          <a:ext cx="927100" cy="304800"/>
        </p:xfrm>
        <a:graphic>
          <a:graphicData uri="http://schemas.openxmlformats.org/presentationml/2006/ole">
            <mc:AlternateContent xmlns:mc="http://schemas.openxmlformats.org/markup-compatibility/2006">
              <mc:Choice xmlns:v="urn:schemas-microsoft-com:vml" Requires="v">
                <p:oleObj spid="_x0000_s42170" name="Equation" r:id="rId9" imgW="927000" imgH="304560" progId="Equation.DSMT4">
                  <p:embed/>
                </p:oleObj>
              </mc:Choice>
              <mc:Fallback>
                <p:oleObj name="Equation" r:id="rId9" imgW="927000" imgH="304560" progId="Equation.DSMT4">
                  <p:embed/>
                  <p:pic>
                    <p:nvPicPr>
                      <p:cNvPr id="0" name=""/>
                      <p:cNvPicPr/>
                      <p:nvPr/>
                    </p:nvPicPr>
                    <p:blipFill>
                      <a:blip r:embed="rId10"/>
                      <a:stretch>
                        <a:fillRect/>
                      </a:stretch>
                    </p:blipFill>
                    <p:spPr>
                      <a:xfrm>
                        <a:off x="2353113" y="3525290"/>
                        <a:ext cx="927100" cy="3048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333516939"/>
              </p:ext>
            </p:extLst>
          </p:nvPr>
        </p:nvGraphicFramePr>
        <p:xfrm>
          <a:off x="1864437" y="4379804"/>
          <a:ext cx="317500" cy="304800"/>
        </p:xfrm>
        <a:graphic>
          <a:graphicData uri="http://schemas.openxmlformats.org/presentationml/2006/ole">
            <mc:AlternateContent xmlns:mc="http://schemas.openxmlformats.org/markup-compatibility/2006">
              <mc:Choice xmlns:v="urn:schemas-microsoft-com:vml" Requires="v">
                <p:oleObj spid="_x0000_s42171" name="Equation" r:id="rId11" imgW="317160" imgH="304560" progId="Equation.DSMT4">
                  <p:embed/>
                </p:oleObj>
              </mc:Choice>
              <mc:Fallback>
                <p:oleObj name="Equation" r:id="rId11" imgW="317160" imgH="304560" progId="Equation.DSMT4">
                  <p:embed/>
                  <p:pic>
                    <p:nvPicPr>
                      <p:cNvPr id="26" name="Object 25"/>
                      <p:cNvPicPr/>
                      <p:nvPr/>
                    </p:nvPicPr>
                    <p:blipFill>
                      <a:blip r:embed="rId12"/>
                      <a:stretch>
                        <a:fillRect/>
                      </a:stretch>
                    </p:blipFill>
                    <p:spPr>
                      <a:xfrm>
                        <a:off x="1864437" y="4379804"/>
                        <a:ext cx="317500" cy="304800"/>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1056032884"/>
              </p:ext>
            </p:extLst>
          </p:nvPr>
        </p:nvGraphicFramePr>
        <p:xfrm>
          <a:off x="3514561" y="4358784"/>
          <a:ext cx="317500" cy="304800"/>
        </p:xfrm>
        <a:graphic>
          <a:graphicData uri="http://schemas.openxmlformats.org/presentationml/2006/ole">
            <mc:AlternateContent xmlns:mc="http://schemas.openxmlformats.org/markup-compatibility/2006">
              <mc:Choice xmlns:v="urn:schemas-microsoft-com:vml" Requires="v">
                <p:oleObj spid="_x0000_s42172" name="Equation" r:id="rId13" imgW="317160" imgH="304560" progId="Equation.DSMT4">
                  <p:embed/>
                </p:oleObj>
              </mc:Choice>
              <mc:Fallback>
                <p:oleObj name="Equation" r:id="rId13" imgW="317160" imgH="304560" progId="Equation.DSMT4">
                  <p:embed/>
                  <p:pic>
                    <p:nvPicPr>
                      <p:cNvPr id="27" name="Object 26"/>
                      <p:cNvPicPr/>
                      <p:nvPr/>
                    </p:nvPicPr>
                    <p:blipFill>
                      <a:blip r:embed="rId14"/>
                      <a:stretch>
                        <a:fillRect/>
                      </a:stretch>
                    </p:blipFill>
                    <p:spPr>
                      <a:xfrm>
                        <a:off x="3514561" y="4358784"/>
                        <a:ext cx="317500" cy="3048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623598727"/>
              </p:ext>
            </p:extLst>
          </p:nvPr>
        </p:nvGraphicFramePr>
        <p:xfrm>
          <a:off x="1717566" y="4643930"/>
          <a:ext cx="546100" cy="279400"/>
        </p:xfrm>
        <a:graphic>
          <a:graphicData uri="http://schemas.openxmlformats.org/presentationml/2006/ole">
            <mc:AlternateContent xmlns:mc="http://schemas.openxmlformats.org/markup-compatibility/2006">
              <mc:Choice xmlns:v="urn:schemas-microsoft-com:vml" Requires="v">
                <p:oleObj spid="_x0000_s42173" name="Equation" r:id="rId15" imgW="545760" imgH="279360" progId="Equation.DSMT4">
                  <p:embed/>
                </p:oleObj>
              </mc:Choice>
              <mc:Fallback>
                <p:oleObj name="Equation" r:id="rId15" imgW="545760" imgH="279360" progId="Equation.DSMT4">
                  <p:embed/>
                  <p:pic>
                    <p:nvPicPr>
                      <p:cNvPr id="16" name="Object 15"/>
                      <p:cNvPicPr/>
                      <p:nvPr/>
                    </p:nvPicPr>
                    <p:blipFill>
                      <a:blip r:embed="rId16"/>
                      <a:stretch>
                        <a:fillRect/>
                      </a:stretch>
                    </p:blipFill>
                    <p:spPr>
                      <a:xfrm>
                        <a:off x="1717566" y="4643930"/>
                        <a:ext cx="546100" cy="279400"/>
                      </a:xfrm>
                      <a:prstGeom prst="rect">
                        <a:avLst/>
                      </a:prstGeom>
                    </p:spPr>
                  </p:pic>
                </p:oleObj>
              </mc:Fallback>
            </mc:AlternateContent>
          </a:graphicData>
        </a:graphic>
      </p:graphicFrame>
    </p:spTree>
    <p:extLst>
      <p:ext uri="{BB962C8B-B14F-4D97-AF65-F5344CB8AC3E}">
        <p14:creationId xmlns:p14="http://schemas.microsoft.com/office/powerpoint/2010/main" val="1668525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8245" y="520259"/>
            <a:ext cx="1135117" cy="1220670"/>
            <a:chOff x="677921" y="638501"/>
            <a:chExt cx="1135117" cy="1220670"/>
          </a:xfrm>
        </p:grpSpPr>
        <p:cxnSp>
          <p:nvCxnSpPr>
            <p:cNvPr id="5" name="Straight Arrow Connector 4"/>
            <p:cNvCxnSpPr/>
            <p:nvPr/>
          </p:nvCxnSpPr>
          <p:spPr>
            <a:xfrm>
              <a:off x="867110" y="1521369"/>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952501" y="756741"/>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69583" y="1513486"/>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953818" y="1125920"/>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7921" y="638501"/>
              <a:ext cx="296876" cy="369332"/>
            </a:xfrm>
            <a:prstGeom prst="rect">
              <a:avLst/>
            </a:prstGeom>
            <a:noFill/>
          </p:spPr>
          <p:txBody>
            <a:bodyPr wrap="none" rtlCol="0">
              <a:spAutoFit/>
            </a:bodyPr>
            <a:lstStyle/>
            <a:p>
              <a:r>
                <a:rPr lang="en-AU" dirty="0"/>
                <a:t>Y</a:t>
              </a:r>
              <a:endParaRPr lang="en-US" dirty="0"/>
            </a:p>
          </p:txBody>
        </p:sp>
        <p:sp>
          <p:nvSpPr>
            <p:cNvPr id="10" name="TextBox 9"/>
            <p:cNvSpPr txBox="1"/>
            <p:nvPr/>
          </p:nvSpPr>
          <p:spPr>
            <a:xfrm>
              <a:off x="1489845" y="1489839"/>
              <a:ext cx="304892" cy="369332"/>
            </a:xfrm>
            <a:prstGeom prst="rect">
              <a:avLst/>
            </a:prstGeom>
            <a:noFill/>
          </p:spPr>
          <p:txBody>
            <a:bodyPr wrap="none" rtlCol="0">
              <a:spAutoFit/>
            </a:bodyPr>
            <a:lstStyle/>
            <a:p>
              <a:r>
                <a:rPr lang="en-AU" dirty="0"/>
                <a:t>X</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208424477"/>
                </p:ext>
              </p:extLst>
            </p:nvPr>
          </p:nvGraphicFramePr>
          <p:xfrm>
            <a:off x="1137193" y="1548465"/>
            <a:ext cx="127000" cy="254000"/>
          </p:xfrm>
          <a:graphic>
            <a:graphicData uri="http://schemas.openxmlformats.org/presentationml/2006/ole">
              <mc:AlternateContent xmlns:mc="http://schemas.openxmlformats.org/markup-compatibility/2006">
                <mc:Choice xmlns:v="urn:schemas-microsoft-com:vml" Requires="v">
                  <p:oleObj spid="_x0000_s43291" name="Equation" r:id="rId3" imgW="126720" imgH="253800" progId="Equation.DSMT4">
                    <p:embed/>
                  </p:oleObj>
                </mc:Choice>
                <mc:Fallback>
                  <p:oleObj name="Equation" r:id="rId3" imgW="126720" imgH="253800" progId="Equation.DSMT4">
                    <p:embed/>
                    <p:pic>
                      <p:nvPicPr>
                        <p:cNvPr id="33" name="Object 32"/>
                        <p:cNvPicPr/>
                        <p:nvPr/>
                      </p:nvPicPr>
                      <p:blipFill>
                        <a:blip r:embed="rId4"/>
                        <a:stretch>
                          <a:fillRect/>
                        </a:stretch>
                      </p:blipFill>
                      <p:spPr>
                        <a:xfrm>
                          <a:off x="1137193" y="1548465"/>
                          <a:ext cx="127000" cy="2540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099868222"/>
                </p:ext>
              </p:extLst>
            </p:nvPr>
          </p:nvGraphicFramePr>
          <p:xfrm>
            <a:off x="740381" y="1129421"/>
            <a:ext cx="152400" cy="292100"/>
          </p:xfrm>
          <a:graphic>
            <a:graphicData uri="http://schemas.openxmlformats.org/presentationml/2006/ole">
              <mc:AlternateContent xmlns:mc="http://schemas.openxmlformats.org/markup-compatibility/2006">
                <mc:Choice xmlns:v="urn:schemas-microsoft-com:vml" Requires="v">
                  <p:oleObj spid="_x0000_s43292" name="Equation" r:id="rId5" imgW="152280" imgH="291960" progId="Equation.DSMT4">
                    <p:embed/>
                  </p:oleObj>
                </mc:Choice>
                <mc:Fallback>
                  <p:oleObj name="Equation" r:id="rId5" imgW="152280" imgH="291960" progId="Equation.DSMT4">
                    <p:embed/>
                    <p:pic>
                      <p:nvPicPr>
                        <p:cNvPr id="34" name="Object 33"/>
                        <p:cNvPicPr/>
                        <p:nvPr/>
                      </p:nvPicPr>
                      <p:blipFill>
                        <a:blip r:embed="rId6"/>
                        <a:stretch>
                          <a:fillRect/>
                        </a:stretch>
                      </p:blipFill>
                      <p:spPr>
                        <a:xfrm>
                          <a:off x="740381" y="1129421"/>
                          <a:ext cx="152400" cy="292100"/>
                        </a:xfrm>
                        <a:prstGeom prst="rect">
                          <a:avLst/>
                        </a:prstGeom>
                      </p:spPr>
                    </p:pic>
                  </p:oleObj>
                </mc:Fallback>
              </mc:AlternateContent>
            </a:graphicData>
          </a:graphic>
        </p:graphicFrame>
      </p:grpSp>
      <p:sp>
        <p:nvSpPr>
          <p:cNvPr id="13" name="Oval 12"/>
          <p:cNvSpPr/>
          <p:nvPr/>
        </p:nvSpPr>
        <p:spPr>
          <a:xfrm>
            <a:off x="1765737" y="874985"/>
            <a:ext cx="165538" cy="16553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426778" y="394137"/>
            <a:ext cx="877035" cy="338554"/>
          </a:xfrm>
          <a:prstGeom prst="rect">
            <a:avLst/>
          </a:prstGeom>
          <a:noFill/>
        </p:spPr>
        <p:txBody>
          <a:bodyPr wrap="none" rtlCol="0">
            <a:spAutoFit/>
          </a:bodyPr>
          <a:lstStyle/>
          <a:p>
            <a:r>
              <a:rPr lang="en-AU" sz="1600" dirty="0"/>
              <a:t>electron</a:t>
            </a:r>
          </a:p>
        </p:txBody>
      </p:sp>
      <p:graphicFrame>
        <p:nvGraphicFramePr>
          <p:cNvPr id="15" name="Object 14"/>
          <p:cNvGraphicFramePr>
            <a:graphicFrameLocks noChangeAspect="1"/>
          </p:cNvGraphicFramePr>
          <p:nvPr>
            <p:extLst>
              <p:ext uri="{D42A27DB-BD31-4B8C-83A1-F6EECF244321}">
                <p14:modId xmlns:p14="http://schemas.microsoft.com/office/powerpoint/2010/main" val="1916718517"/>
              </p:ext>
            </p:extLst>
          </p:nvPr>
        </p:nvGraphicFramePr>
        <p:xfrm>
          <a:off x="1125538" y="1562100"/>
          <a:ext cx="1727200" cy="304800"/>
        </p:xfrm>
        <a:graphic>
          <a:graphicData uri="http://schemas.openxmlformats.org/presentationml/2006/ole">
            <mc:AlternateContent xmlns:mc="http://schemas.openxmlformats.org/markup-compatibility/2006">
              <mc:Choice xmlns:v="urn:schemas-microsoft-com:vml" Requires="v">
                <p:oleObj spid="_x0000_s43293" name="Equation" r:id="rId7" imgW="1726920" imgH="304560" progId="Equation.DSMT4">
                  <p:embed/>
                </p:oleObj>
              </mc:Choice>
              <mc:Fallback>
                <p:oleObj name="Equation" r:id="rId7" imgW="1726920" imgH="304560" progId="Equation.DSMT4">
                  <p:embed/>
                  <p:pic>
                    <p:nvPicPr>
                      <p:cNvPr id="0" name=""/>
                      <p:cNvPicPr/>
                      <p:nvPr/>
                    </p:nvPicPr>
                    <p:blipFill>
                      <a:blip r:embed="rId8"/>
                      <a:stretch>
                        <a:fillRect/>
                      </a:stretch>
                    </p:blipFill>
                    <p:spPr>
                      <a:xfrm>
                        <a:off x="1125538" y="1562100"/>
                        <a:ext cx="1727200" cy="304800"/>
                      </a:xfrm>
                      <a:prstGeom prst="rect">
                        <a:avLst/>
                      </a:prstGeom>
                    </p:spPr>
                  </p:pic>
                </p:oleObj>
              </mc:Fallback>
            </mc:AlternateContent>
          </a:graphicData>
        </a:graphic>
      </p:graphicFrame>
      <p:cxnSp>
        <p:nvCxnSpPr>
          <p:cNvPr id="17" name="Straight Arrow Connector 16"/>
          <p:cNvCxnSpPr/>
          <p:nvPr/>
        </p:nvCxnSpPr>
        <p:spPr>
          <a:xfrm>
            <a:off x="1852447" y="1032642"/>
            <a:ext cx="0" cy="5360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1682069320"/>
              </p:ext>
            </p:extLst>
          </p:nvPr>
        </p:nvGraphicFramePr>
        <p:xfrm>
          <a:off x="1023938" y="1846263"/>
          <a:ext cx="2133600" cy="304800"/>
        </p:xfrm>
        <a:graphic>
          <a:graphicData uri="http://schemas.openxmlformats.org/presentationml/2006/ole">
            <mc:AlternateContent xmlns:mc="http://schemas.openxmlformats.org/markup-compatibility/2006">
              <mc:Choice xmlns:v="urn:schemas-microsoft-com:vml" Requires="v">
                <p:oleObj spid="_x0000_s43294" name="Equation" r:id="rId9" imgW="2133360" imgH="304560" progId="Equation.DSMT4">
                  <p:embed/>
                </p:oleObj>
              </mc:Choice>
              <mc:Fallback>
                <p:oleObj name="Equation" r:id="rId9" imgW="2133360" imgH="304560" progId="Equation.DSMT4">
                  <p:embed/>
                  <p:pic>
                    <p:nvPicPr>
                      <p:cNvPr id="0" name=""/>
                      <p:cNvPicPr/>
                      <p:nvPr/>
                    </p:nvPicPr>
                    <p:blipFill>
                      <a:blip r:embed="rId10"/>
                      <a:stretch>
                        <a:fillRect/>
                      </a:stretch>
                    </p:blipFill>
                    <p:spPr>
                      <a:xfrm>
                        <a:off x="1023938" y="1846263"/>
                        <a:ext cx="2133600" cy="304800"/>
                      </a:xfrm>
                      <a:prstGeom prst="rect">
                        <a:avLst/>
                      </a:prstGeom>
                    </p:spPr>
                  </p:pic>
                </p:oleObj>
              </mc:Fallback>
            </mc:AlternateContent>
          </a:graphicData>
        </a:graphic>
      </p:graphicFrame>
      <p:cxnSp>
        <p:nvCxnSpPr>
          <p:cNvPr id="19" name="Straight Arrow Connector 18"/>
          <p:cNvCxnSpPr/>
          <p:nvPr/>
        </p:nvCxnSpPr>
        <p:spPr>
          <a:xfrm flipV="1">
            <a:off x="853964" y="3431628"/>
            <a:ext cx="0" cy="53602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Object 19"/>
          <p:cNvGraphicFramePr>
            <a:graphicFrameLocks noChangeAspect="1"/>
          </p:cNvGraphicFramePr>
          <p:nvPr>
            <p:extLst>
              <p:ext uri="{D42A27DB-BD31-4B8C-83A1-F6EECF244321}">
                <p14:modId xmlns:p14="http://schemas.microsoft.com/office/powerpoint/2010/main" val="1712644941"/>
              </p:ext>
            </p:extLst>
          </p:nvPr>
        </p:nvGraphicFramePr>
        <p:xfrm>
          <a:off x="451179" y="3564924"/>
          <a:ext cx="190500" cy="241300"/>
        </p:xfrm>
        <a:graphic>
          <a:graphicData uri="http://schemas.openxmlformats.org/presentationml/2006/ole">
            <mc:AlternateContent xmlns:mc="http://schemas.openxmlformats.org/markup-compatibility/2006">
              <mc:Choice xmlns:v="urn:schemas-microsoft-com:vml" Requires="v">
                <p:oleObj spid="_x0000_s43295" name="Equation" r:id="rId11" imgW="190440" imgH="241200" progId="Equation.DSMT4">
                  <p:embed/>
                </p:oleObj>
              </mc:Choice>
              <mc:Fallback>
                <p:oleObj name="Equation" r:id="rId11" imgW="190440" imgH="241200" progId="Equation.DSMT4">
                  <p:embed/>
                  <p:pic>
                    <p:nvPicPr>
                      <p:cNvPr id="0" name=""/>
                      <p:cNvPicPr/>
                      <p:nvPr/>
                    </p:nvPicPr>
                    <p:blipFill>
                      <a:blip r:embed="rId12"/>
                      <a:stretch>
                        <a:fillRect/>
                      </a:stretch>
                    </p:blipFill>
                    <p:spPr>
                      <a:xfrm>
                        <a:off x="451179" y="3564924"/>
                        <a:ext cx="190500" cy="2413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965543487"/>
              </p:ext>
            </p:extLst>
          </p:nvPr>
        </p:nvGraphicFramePr>
        <p:xfrm>
          <a:off x="1392949" y="2447543"/>
          <a:ext cx="1397000" cy="584200"/>
        </p:xfrm>
        <a:graphic>
          <a:graphicData uri="http://schemas.openxmlformats.org/presentationml/2006/ole">
            <mc:AlternateContent xmlns:mc="http://schemas.openxmlformats.org/markup-compatibility/2006">
              <mc:Choice xmlns:v="urn:schemas-microsoft-com:vml" Requires="v">
                <p:oleObj spid="_x0000_s43296" name="Equation" r:id="rId13" imgW="1396800" imgH="583920" progId="Equation.DSMT4">
                  <p:embed/>
                </p:oleObj>
              </mc:Choice>
              <mc:Fallback>
                <p:oleObj name="Equation" r:id="rId13" imgW="1396800" imgH="583920" progId="Equation.DSMT4">
                  <p:embed/>
                  <p:pic>
                    <p:nvPicPr>
                      <p:cNvPr id="0" name=""/>
                      <p:cNvPicPr/>
                      <p:nvPr/>
                    </p:nvPicPr>
                    <p:blipFill>
                      <a:blip r:embed="rId14"/>
                      <a:stretch>
                        <a:fillRect/>
                      </a:stretch>
                    </p:blipFill>
                    <p:spPr>
                      <a:xfrm>
                        <a:off x="1392949" y="2447543"/>
                        <a:ext cx="1397000" cy="5842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68758108"/>
              </p:ext>
            </p:extLst>
          </p:nvPr>
        </p:nvGraphicFramePr>
        <p:xfrm>
          <a:off x="1207774" y="3128411"/>
          <a:ext cx="3378200" cy="939800"/>
        </p:xfrm>
        <a:graphic>
          <a:graphicData uri="http://schemas.openxmlformats.org/presentationml/2006/ole">
            <mc:AlternateContent xmlns:mc="http://schemas.openxmlformats.org/markup-compatibility/2006">
              <mc:Choice xmlns:v="urn:schemas-microsoft-com:vml" Requires="v">
                <p:oleObj spid="_x0000_s43297" name="Equation" r:id="rId15" imgW="3377880" imgH="939600" progId="Equation.DSMT4">
                  <p:embed/>
                </p:oleObj>
              </mc:Choice>
              <mc:Fallback>
                <p:oleObj name="Equation" r:id="rId15" imgW="3377880" imgH="939600" progId="Equation.DSMT4">
                  <p:embed/>
                  <p:pic>
                    <p:nvPicPr>
                      <p:cNvPr id="0" name=""/>
                      <p:cNvPicPr/>
                      <p:nvPr/>
                    </p:nvPicPr>
                    <p:blipFill>
                      <a:blip r:embed="rId16"/>
                      <a:stretch>
                        <a:fillRect/>
                      </a:stretch>
                    </p:blipFill>
                    <p:spPr>
                      <a:xfrm>
                        <a:off x="1207774" y="3128411"/>
                        <a:ext cx="3378200" cy="939800"/>
                      </a:xfrm>
                      <a:prstGeom prst="rect">
                        <a:avLst/>
                      </a:prstGeom>
                    </p:spPr>
                  </p:pic>
                </p:oleObj>
              </mc:Fallback>
            </mc:AlternateContent>
          </a:graphicData>
        </a:graphic>
      </p:graphicFrame>
      <p:sp>
        <p:nvSpPr>
          <p:cNvPr id="23" name="TextBox 22"/>
          <p:cNvSpPr txBox="1"/>
          <p:nvPr/>
        </p:nvSpPr>
        <p:spPr>
          <a:xfrm>
            <a:off x="3359025" y="528560"/>
            <a:ext cx="1790492" cy="1569660"/>
          </a:xfrm>
          <a:prstGeom prst="rect">
            <a:avLst/>
          </a:prstGeom>
          <a:noFill/>
        </p:spPr>
        <p:txBody>
          <a:bodyPr wrap="square" rtlCol="0">
            <a:spAutoFit/>
          </a:bodyPr>
          <a:lstStyle/>
          <a:p>
            <a:r>
              <a:rPr lang="en-AU" sz="1600" dirty="0"/>
              <a:t>Direction of electric field is in the direction of the force that would act upon a positive charge</a:t>
            </a:r>
            <a:endParaRPr lang="en-US" sz="1600" dirty="0"/>
          </a:p>
        </p:txBody>
      </p:sp>
      <p:cxnSp>
        <p:nvCxnSpPr>
          <p:cNvPr id="24" name="Straight Arrow Connector 23"/>
          <p:cNvCxnSpPr/>
          <p:nvPr/>
        </p:nvCxnSpPr>
        <p:spPr>
          <a:xfrm flipV="1">
            <a:off x="5321690" y="1049375"/>
            <a:ext cx="0" cy="53602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Object 24"/>
          <p:cNvGraphicFramePr>
            <a:graphicFrameLocks noChangeAspect="1"/>
          </p:cNvGraphicFramePr>
          <p:nvPr>
            <p:extLst>
              <p:ext uri="{D42A27DB-BD31-4B8C-83A1-F6EECF244321}">
                <p14:modId xmlns:p14="http://schemas.microsoft.com/office/powerpoint/2010/main" val="316400119"/>
              </p:ext>
            </p:extLst>
          </p:nvPr>
        </p:nvGraphicFramePr>
        <p:xfrm>
          <a:off x="5199642" y="733492"/>
          <a:ext cx="190500" cy="241300"/>
        </p:xfrm>
        <a:graphic>
          <a:graphicData uri="http://schemas.openxmlformats.org/presentationml/2006/ole">
            <mc:AlternateContent xmlns:mc="http://schemas.openxmlformats.org/markup-compatibility/2006">
              <mc:Choice xmlns:v="urn:schemas-microsoft-com:vml" Requires="v">
                <p:oleObj spid="_x0000_s43298" name="Equation" r:id="rId17" imgW="190440" imgH="241200" progId="Equation.DSMT4">
                  <p:embed/>
                </p:oleObj>
              </mc:Choice>
              <mc:Fallback>
                <p:oleObj name="Equation" r:id="rId17" imgW="190440" imgH="241200" progId="Equation.DSMT4">
                  <p:embed/>
                  <p:pic>
                    <p:nvPicPr>
                      <p:cNvPr id="20" name="Object 19"/>
                      <p:cNvPicPr/>
                      <p:nvPr/>
                    </p:nvPicPr>
                    <p:blipFill>
                      <a:blip r:embed="rId12"/>
                      <a:stretch>
                        <a:fillRect/>
                      </a:stretch>
                    </p:blipFill>
                    <p:spPr>
                      <a:xfrm>
                        <a:off x="5199642" y="733492"/>
                        <a:ext cx="190500" cy="241300"/>
                      </a:xfrm>
                      <a:prstGeom prst="rect">
                        <a:avLst/>
                      </a:prstGeom>
                    </p:spPr>
                  </p:pic>
                </p:oleObj>
              </mc:Fallback>
            </mc:AlternateContent>
          </a:graphicData>
        </a:graphic>
      </p:graphicFrame>
      <p:sp>
        <p:nvSpPr>
          <p:cNvPr id="27" name="TextBox 26"/>
          <p:cNvSpPr txBox="1"/>
          <p:nvPr/>
        </p:nvSpPr>
        <p:spPr>
          <a:xfrm>
            <a:off x="1235242" y="4395536"/>
            <a:ext cx="1362874" cy="338554"/>
          </a:xfrm>
          <a:prstGeom prst="rect">
            <a:avLst/>
          </a:prstGeom>
          <a:noFill/>
        </p:spPr>
        <p:txBody>
          <a:bodyPr wrap="none" rtlCol="0">
            <a:spAutoFit/>
          </a:bodyPr>
          <a:lstStyle/>
          <a:p>
            <a:r>
              <a:rPr lang="en-AU" sz="1600" dirty="0"/>
              <a:t>alpha particle </a:t>
            </a:r>
            <a:endParaRPr lang="en-US" sz="1600" dirty="0"/>
          </a:p>
        </p:txBody>
      </p:sp>
      <p:sp>
        <p:nvSpPr>
          <p:cNvPr id="28" name="Oval 27"/>
          <p:cNvSpPr/>
          <p:nvPr/>
        </p:nvSpPr>
        <p:spPr>
          <a:xfrm>
            <a:off x="1693548" y="5294585"/>
            <a:ext cx="165538" cy="165538"/>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1780258" y="4754410"/>
            <a:ext cx="0" cy="5360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noChangeAspect="1"/>
          </p:cNvGraphicFramePr>
          <p:nvPr>
            <p:extLst>
              <p:ext uri="{D42A27DB-BD31-4B8C-83A1-F6EECF244321}">
                <p14:modId xmlns:p14="http://schemas.microsoft.com/office/powerpoint/2010/main" val="3467209463"/>
              </p:ext>
            </p:extLst>
          </p:nvPr>
        </p:nvGraphicFramePr>
        <p:xfrm>
          <a:off x="534236" y="4850147"/>
          <a:ext cx="889000" cy="304800"/>
        </p:xfrm>
        <a:graphic>
          <a:graphicData uri="http://schemas.openxmlformats.org/presentationml/2006/ole">
            <mc:AlternateContent xmlns:mc="http://schemas.openxmlformats.org/markup-compatibility/2006">
              <mc:Choice xmlns:v="urn:schemas-microsoft-com:vml" Requires="v">
                <p:oleObj spid="_x0000_s43299" name="Equation" r:id="rId18" imgW="888840" imgH="304560" progId="Equation.DSMT4">
                  <p:embed/>
                </p:oleObj>
              </mc:Choice>
              <mc:Fallback>
                <p:oleObj name="Equation" r:id="rId18" imgW="888840" imgH="304560" progId="Equation.DSMT4">
                  <p:embed/>
                  <p:pic>
                    <p:nvPicPr>
                      <p:cNvPr id="0" name=""/>
                      <p:cNvPicPr/>
                      <p:nvPr/>
                    </p:nvPicPr>
                    <p:blipFill>
                      <a:blip r:embed="rId19"/>
                      <a:stretch>
                        <a:fillRect/>
                      </a:stretch>
                    </p:blipFill>
                    <p:spPr>
                      <a:xfrm>
                        <a:off x="534236" y="4850147"/>
                        <a:ext cx="889000" cy="3048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601541396"/>
              </p:ext>
            </p:extLst>
          </p:nvPr>
        </p:nvGraphicFramePr>
        <p:xfrm>
          <a:off x="864436" y="5499852"/>
          <a:ext cx="2057400" cy="304800"/>
        </p:xfrm>
        <a:graphic>
          <a:graphicData uri="http://schemas.openxmlformats.org/presentationml/2006/ole">
            <mc:AlternateContent xmlns:mc="http://schemas.openxmlformats.org/markup-compatibility/2006">
              <mc:Choice xmlns:v="urn:schemas-microsoft-com:vml" Requires="v">
                <p:oleObj spid="_x0000_s43300" name="Equation" r:id="rId20" imgW="2057400" imgH="304560" progId="Equation.DSMT4">
                  <p:embed/>
                </p:oleObj>
              </mc:Choice>
              <mc:Fallback>
                <p:oleObj name="Equation" r:id="rId20" imgW="2057400" imgH="304560" progId="Equation.DSMT4">
                  <p:embed/>
                  <p:pic>
                    <p:nvPicPr>
                      <p:cNvPr id="0" name=""/>
                      <p:cNvPicPr/>
                      <p:nvPr/>
                    </p:nvPicPr>
                    <p:blipFill>
                      <a:blip r:embed="rId21"/>
                      <a:stretch>
                        <a:fillRect/>
                      </a:stretch>
                    </p:blipFill>
                    <p:spPr>
                      <a:xfrm>
                        <a:off x="864436" y="5499852"/>
                        <a:ext cx="2057400" cy="304800"/>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4220239716"/>
              </p:ext>
            </p:extLst>
          </p:nvPr>
        </p:nvGraphicFramePr>
        <p:xfrm>
          <a:off x="235952" y="5905834"/>
          <a:ext cx="4660900" cy="711200"/>
        </p:xfrm>
        <a:graphic>
          <a:graphicData uri="http://schemas.openxmlformats.org/presentationml/2006/ole">
            <mc:AlternateContent xmlns:mc="http://schemas.openxmlformats.org/markup-compatibility/2006">
              <mc:Choice xmlns:v="urn:schemas-microsoft-com:vml" Requires="v">
                <p:oleObj spid="_x0000_s43301" name="Equation" r:id="rId22" imgW="4660560" imgH="711000" progId="Equation.DSMT4">
                  <p:embed/>
                </p:oleObj>
              </mc:Choice>
              <mc:Fallback>
                <p:oleObj name="Equation" r:id="rId22" imgW="4660560" imgH="711000" progId="Equation.DSMT4">
                  <p:embed/>
                  <p:pic>
                    <p:nvPicPr>
                      <p:cNvPr id="0" name=""/>
                      <p:cNvPicPr/>
                      <p:nvPr/>
                    </p:nvPicPr>
                    <p:blipFill>
                      <a:blip r:embed="rId23"/>
                      <a:stretch>
                        <a:fillRect/>
                      </a:stretch>
                    </p:blipFill>
                    <p:spPr>
                      <a:xfrm>
                        <a:off x="235952" y="5905834"/>
                        <a:ext cx="4660900" cy="711200"/>
                      </a:xfrm>
                      <a:prstGeom prst="rect">
                        <a:avLst/>
                      </a:prstGeom>
                    </p:spPr>
                  </p:pic>
                </p:oleObj>
              </mc:Fallback>
            </mc:AlternateContent>
          </a:graphicData>
        </a:graphic>
      </p:graphicFrame>
      <p:cxnSp>
        <p:nvCxnSpPr>
          <p:cNvPr id="33" name="Straight Arrow Connector 32"/>
          <p:cNvCxnSpPr/>
          <p:nvPr/>
        </p:nvCxnSpPr>
        <p:spPr>
          <a:xfrm flipV="1">
            <a:off x="2269542" y="6254347"/>
            <a:ext cx="0" cy="5360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364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1291389" y="1042527"/>
            <a:ext cx="3120190" cy="834399"/>
          </a:xfrm>
          <a:custGeom>
            <a:avLst/>
            <a:gdLst>
              <a:gd name="connsiteX0" fmla="*/ 0 w 2382253"/>
              <a:gd name="connsiteY0" fmla="*/ 834399 h 834399"/>
              <a:gd name="connsiteX1" fmla="*/ 858253 w 2382253"/>
              <a:gd name="connsiteY1" fmla="*/ 210 h 834399"/>
              <a:gd name="connsiteX2" fmla="*/ 2382253 w 2382253"/>
              <a:gd name="connsiteY2" fmla="*/ 746168 h 834399"/>
              <a:gd name="connsiteX3" fmla="*/ 2382253 w 2382253"/>
              <a:gd name="connsiteY3" fmla="*/ 746168 h 834399"/>
            </a:gdLst>
            <a:ahLst/>
            <a:cxnLst>
              <a:cxn ang="0">
                <a:pos x="connsiteX0" y="connsiteY0"/>
              </a:cxn>
              <a:cxn ang="0">
                <a:pos x="connsiteX1" y="connsiteY1"/>
              </a:cxn>
              <a:cxn ang="0">
                <a:pos x="connsiteX2" y="connsiteY2"/>
              </a:cxn>
              <a:cxn ang="0">
                <a:pos x="connsiteX3" y="connsiteY3"/>
              </a:cxn>
            </a:cxnLst>
            <a:rect l="l" t="t" r="r" b="b"/>
            <a:pathLst>
              <a:path w="2382253" h="834399">
                <a:moveTo>
                  <a:pt x="0" y="834399"/>
                </a:moveTo>
                <a:cubicBezTo>
                  <a:pt x="230605" y="424657"/>
                  <a:pt x="461211" y="14915"/>
                  <a:pt x="858253" y="210"/>
                </a:cubicBezTo>
                <a:cubicBezTo>
                  <a:pt x="1255295" y="-14495"/>
                  <a:pt x="2382253" y="746168"/>
                  <a:pt x="2382253" y="746168"/>
                </a:cubicBezTo>
                <a:lnTo>
                  <a:pt x="2382253" y="746168"/>
                </a:lnTo>
              </a:path>
            </a:pathLst>
          </a:custGeom>
          <a:noFill/>
          <a:ln w="28575">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344780" y="1259305"/>
            <a:ext cx="144379" cy="1443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69959" y="970547"/>
            <a:ext cx="144379" cy="1443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345065" y="914400"/>
            <a:ext cx="791167" cy="125418"/>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411865" y="1304513"/>
            <a:ext cx="662830" cy="299698"/>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1035186590"/>
              </p:ext>
            </p:extLst>
          </p:nvPr>
        </p:nvGraphicFramePr>
        <p:xfrm>
          <a:off x="2688222" y="654802"/>
          <a:ext cx="190500" cy="241300"/>
        </p:xfrm>
        <a:graphic>
          <a:graphicData uri="http://schemas.openxmlformats.org/presentationml/2006/ole">
            <mc:AlternateContent xmlns:mc="http://schemas.openxmlformats.org/markup-compatibility/2006">
              <mc:Choice xmlns:v="urn:schemas-microsoft-com:vml" Requires="v">
                <p:oleObj spid="_x0000_s44149" name="Equation" r:id="rId3" imgW="190440" imgH="241200" progId="Equation.DSMT4">
                  <p:embed/>
                </p:oleObj>
              </mc:Choice>
              <mc:Fallback>
                <p:oleObj name="Equation" r:id="rId3" imgW="190440" imgH="241200" progId="Equation.DSMT4">
                  <p:embed/>
                  <p:pic>
                    <p:nvPicPr>
                      <p:cNvPr id="0" name=""/>
                      <p:cNvPicPr/>
                      <p:nvPr/>
                    </p:nvPicPr>
                    <p:blipFill>
                      <a:blip r:embed="rId4"/>
                      <a:stretch>
                        <a:fillRect/>
                      </a:stretch>
                    </p:blipFill>
                    <p:spPr>
                      <a:xfrm>
                        <a:off x="2688222" y="654802"/>
                        <a:ext cx="190500" cy="2413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867038563"/>
              </p:ext>
            </p:extLst>
          </p:nvPr>
        </p:nvGraphicFramePr>
        <p:xfrm>
          <a:off x="3578559" y="1505034"/>
          <a:ext cx="190500" cy="241300"/>
        </p:xfrm>
        <a:graphic>
          <a:graphicData uri="http://schemas.openxmlformats.org/presentationml/2006/ole">
            <mc:AlternateContent xmlns:mc="http://schemas.openxmlformats.org/markup-compatibility/2006">
              <mc:Choice xmlns:v="urn:schemas-microsoft-com:vml" Requires="v">
                <p:oleObj spid="_x0000_s44150" name="Equation" r:id="rId5" imgW="190440" imgH="241200" progId="Equation.DSMT4">
                  <p:embed/>
                </p:oleObj>
              </mc:Choice>
              <mc:Fallback>
                <p:oleObj name="Equation" r:id="rId5" imgW="190440" imgH="241200" progId="Equation.DSMT4">
                  <p:embed/>
                  <p:pic>
                    <p:nvPicPr>
                      <p:cNvPr id="13" name="Object 12"/>
                      <p:cNvPicPr/>
                      <p:nvPr/>
                    </p:nvPicPr>
                    <p:blipFill>
                      <a:blip r:embed="rId4"/>
                      <a:stretch>
                        <a:fillRect/>
                      </a:stretch>
                    </p:blipFill>
                    <p:spPr>
                      <a:xfrm>
                        <a:off x="3578559" y="1505034"/>
                        <a:ext cx="190500" cy="2413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663736219"/>
              </p:ext>
            </p:extLst>
          </p:nvPr>
        </p:nvGraphicFramePr>
        <p:xfrm>
          <a:off x="4436811" y="1673476"/>
          <a:ext cx="190500" cy="241300"/>
        </p:xfrm>
        <a:graphic>
          <a:graphicData uri="http://schemas.openxmlformats.org/presentationml/2006/ole">
            <mc:AlternateContent xmlns:mc="http://schemas.openxmlformats.org/markup-compatibility/2006">
              <mc:Choice xmlns:v="urn:schemas-microsoft-com:vml" Requires="v">
                <p:oleObj spid="_x0000_s44151" name="Equation" r:id="rId6" imgW="190440" imgH="241200" progId="Equation.DSMT4">
                  <p:embed/>
                </p:oleObj>
              </mc:Choice>
              <mc:Fallback>
                <p:oleObj name="Equation" r:id="rId6" imgW="190440" imgH="241200" progId="Equation.DSMT4">
                  <p:embed/>
                  <p:pic>
                    <p:nvPicPr>
                      <p:cNvPr id="0" name=""/>
                      <p:cNvPicPr/>
                      <p:nvPr/>
                    </p:nvPicPr>
                    <p:blipFill>
                      <a:blip r:embed="rId7"/>
                      <a:stretch>
                        <a:fillRect/>
                      </a:stretch>
                    </p:blipFill>
                    <p:spPr>
                      <a:xfrm>
                        <a:off x="4436811" y="1673476"/>
                        <a:ext cx="190500" cy="241300"/>
                      </a:xfrm>
                      <a:prstGeom prst="rect">
                        <a:avLst/>
                      </a:prstGeom>
                    </p:spPr>
                  </p:pic>
                </p:oleObj>
              </mc:Fallback>
            </mc:AlternateContent>
          </a:graphicData>
        </a:graphic>
      </p:graphicFrame>
      <p:sp>
        <p:nvSpPr>
          <p:cNvPr id="16" name="TextBox 15"/>
          <p:cNvSpPr txBox="1"/>
          <p:nvPr/>
        </p:nvSpPr>
        <p:spPr>
          <a:xfrm>
            <a:off x="657727" y="2077453"/>
            <a:ext cx="4531895" cy="830997"/>
          </a:xfrm>
          <a:prstGeom prst="rect">
            <a:avLst/>
          </a:prstGeom>
          <a:noFill/>
        </p:spPr>
        <p:txBody>
          <a:bodyPr wrap="square" rtlCol="0">
            <a:spAutoFit/>
          </a:bodyPr>
          <a:lstStyle/>
          <a:p>
            <a:r>
              <a:rPr lang="en-AU" sz="1600" dirty="0"/>
              <a:t>At each point, the direction of the </a:t>
            </a:r>
            <a:r>
              <a:rPr lang="en-AU" sz="1600" dirty="0">
                <a:solidFill>
                  <a:srgbClr val="FF00FF"/>
                </a:solidFill>
              </a:rPr>
              <a:t>force</a:t>
            </a:r>
            <a:r>
              <a:rPr lang="en-AU" sz="1600" dirty="0"/>
              <a:t> on a </a:t>
            </a:r>
            <a:r>
              <a:rPr lang="en-AU" sz="1600" dirty="0">
                <a:solidFill>
                  <a:srgbClr val="FF0000"/>
                </a:solidFill>
              </a:rPr>
              <a:t>positive charge </a:t>
            </a:r>
            <a:r>
              <a:rPr lang="en-AU" sz="1600" dirty="0"/>
              <a:t>is in the direction of the tangent of the electric field line.</a:t>
            </a:r>
            <a:endParaRPr lang="en-US" sz="1600" dirty="0"/>
          </a:p>
        </p:txBody>
      </p:sp>
      <p:grpSp>
        <p:nvGrpSpPr>
          <p:cNvPr id="17" name="Group 16"/>
          <p:cNvGrpSpPr/>
          <p:nvPr/>
        </p:nvGrpSpPr>
        <p:grpSpPr>
          <a:xfrm>
            <a:off x="166371" y="3512112"/>
            <a:ext cx="1135117" cy="1220670"/>
            <a:chOff x="677921" y="638501"/>
            <a:chExt cx="1135117" cy="1220670"/>
          </a:xfrm>
        </p:grpSpPr>
        <p:cxnSp>
          <p:nvCxnSpPr>
            <p:cNvPr id="18" name="Straight Arrow Connector 17"/>
            <p:cNvCxnSpPr/>
            <p:nvPr/>
          </p:nvCxnSpPr>
          <p:spPr>
            <a:xfrm>
              <a:off x="867110" y="1521369"/>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952501" y="756741"/>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69583" y="1513486"/>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53818" y="1125920"/>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7921" y="638501"/>
              <a:ext cx="296876" cy="369332"/>
            </a:xfrm>
            <a:prstGeom prst="rect">
              <a:avLst/>
            </a:prstGeom>
            <a:noFill/>
          </p:spPr>
          <p:txBody>
            <a:bodyPr wrap="none" rtlCol="0">
              <a:spAutoFit/>
            </a:bodyPr>
            <a:lstStyle/>
            <a:p>
              <a:r>
                <a:rPr lang="en-AU" dirty="0"/>
                <a:t>Y</a:t>
              </a:r>
              <a:endParaRPr lang="en-US" dirty="0"/>
            </a:p>
          </p:txBody>
        </p:sp>
        <p:sp>
          <p:nvSpPr>
            <p:cNvPr id="23" name="TextBox 22"/>
            <p:cNvSpPr txBox="1"/>
            <p:nvPr/>
          </p:nvSpPr>
          <p:spPr>
            <a:xfrm>
              <a:off x="1489845" y="1489839"/>
              <a:ext cx="304892" cy="369332"/>
            </a:xfrm>
            <a:prstGeom prst="rect">
              <a:avLst/>
            </a:prstGeom>
            <a:noFill/>
          </p:spPr>
          <p:txBody>
            <a:bodyPr wrap="none" rtlCol="0">
              <a:spAutoFit/>
            </a:bodyPr>
            <a:lstStyle/>
            <a:p>
              <a:r>
                <a:rPr lang="en-AU" dirty="0"/>
                <a:t>X</a:t>
              </a:r>
              <a:endParaRPr lang="en-US" dirty="0"/>
            </a:p>
          </p:txBody>
        </p:sp>
        <p:graphicFrame>
          <p:nvGraphicFramePr>
            <p:cNvPr id="24" name="Object 23"/>
            <p:cNvGraphicFramePr>
              <a:graphicFrameLocks noChangeAspect="1"/>
            </p:cNvGraphicFramePr>
            <p:nvPr>
              <p:extLst>
                <p:ext uri="{D42A27DB-BD31-4B8C-83A1-F6EECF244321}">
                  <p14:modId xmlns:p14="http://schemas.microsoft.com/office/powerpoint/2010/main" val="2426221858"/>
                </p:ext>
              </p:extLst>
            </p:nvPr>
          </p:nvGraphicFramePr>
          <p:xfrm>
            <a:off x="1137193" y="1548465"/>
            <a:ext cx="127000" cy="254000"/>
          </p:xfrm>
          <a:graphic>
            <a:graphicData uri="http://schemas.openxmlformats.org/presentationml/2006/ole">
              <mc:AlternateContent xmlns:mc="http://schemas.openxmlformats.org/markup-compatibility/2006">
                <mc:Choice xmlns:v="urn:schemas-microsoft-com:vml" Requires="v">
                  <p:oleObj spid="_x0000_s44152" name="Equation" r:id="rId8" imgW="126720" imgH="253800" progId="Equation.DSMT4">
                    <p:embed/>
                  </p:oleObj>
                </mc:Choice>
                <mc:Fallback>
                  <p:oleObj name="Equation" r:id="rId8" imgW="126720" imgH="253800" progId="Equation.DSMT4">
                    <p:embed/>
                    <p:pic>
                      <p:nvPicPr>
                        <p:cNvPr id="11" name="Object 10"/>
                        <p:cNvPicPr/>
                        <p:nvPr/>
                      </p:nvPicPr>
                      <p:blipFill>
                        <a:blip r:embed="rId9"/>
                        <a:stretch>
                          <a:fillRect/>
                        </a:stretch>
                      </p:blipFill>
                      <p:spPr>
                        <a:xfrm>
                          <a:off x="1137193" y="1548465"/>
                          <a:ext cx="127000" cy="2540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649557699"/>
                </p:ext>
              </p:extLst>
            </p:nvPr>
          </p:nvGraphicFramePr>
          <p:xfrm>
            <a:off x="740381" y="1129421"/>
            <a:ext cx="152400" cy="292100"/>
          </p:xfrm>
          <a:graphic>
            <a:graphicData uri="http://schemas.openxmlformats.org/presentationml/2006/ole">
              <mc:AlternateContent xmlns:mc="http://schemas.openxmlformats.org/markup-compatibility/2006">
                <mc:Choice xmlns:v="urn:schemas-microsoft-com:vml" Requires="v">
                  <p:oleObj spid="_x0000_s44153" name="Equation" r:id="rId10" imgW="152280" imgH="291960" progId="Equation.DSMT4">
                    <p:embed/>
                  </p:oleObj>
                </mc:Choice>
                <mc:Fallback>
                  <p:oleObj name="Equation" r:id="rId10" imgW="152280" imgH="291960" progId="Equation.DSMT4">
                    <p:embed/>
                    <p:pic>
                      <p:nvPicPr>
                        <p:cNvPr id="12" name="Object 11"/>
                        <p:cNvPicPr/>
                        <p:nvPr/>
                      </p:nvPicPr>
                      <p:blipFill>
                        <a:blip r:embed="rId11"/>
                        <a:stretch>
                          <a:fillRect/>
                        </a:stretch>
                      </p:blipFill>
                      <p:spPr>
                        <a:xfrm>
                          <a:off x="740381" y="1129421"/>
                          <a:ext cx="152400" cy="292100"/>
                        </a:xfrm>
                        <a:prstGeom prst="rect">
                          <a:avLst/>
                        </a:prstGeom>
                      </p:spPr>
                    </p:pic>
                  </p:oleObj>
                </mc:Fallback>
              </mc:AlternateContent>
            </a:graphicData>
          </a:graphic>
        </p:graphicFrame>
      </p:grpSp>
    </p:spTree>
    <p:extLst>
      <p:ext uri="{BB962C8B-B14F-4D97-AF65-F5344CB8AC3E}">
        <p14:creationId xmlns:p14="http://schemas.microsoft.com/office/powerpoint/2010/main" val="40096266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4139" y="4713887"/>
            <a:ext cx="1135117" cy="1220670"/>
            <a:chOff x="677921" y="638501"/>
            <a:chExt cx="1135117" cy="1220670"/>
          </a:xfrm>
        </p:grpSpPr>
        <p:cxnSp>
          <p:nvCxnSpPr>
            <p:cNvPr id="5" name="Straight Arrow Connector 4"/>
            <p:cNvCxnSpPr/>
            <p:nvPr/>
          </p:nvCxnSpPr>
          <p:spPr>
            <a:xfrm>
              <a:off x="867110" y="1521369"/>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952501" y="756741"/>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69583" y="1513486"/>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953818" y="1125920"/>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7921" y="638501"/>
              <a:ext cx="296876" cy="369332"/>
            </a:xfrm>
            <a:prstGeom prst="rect">
              <a:avLst/>
            </a:prstGeom>
            <a:noFill/>
          </p:spPr>
          <p:txBody>
            <a:bodyPr wrap="none" rtlCol="0">
              <a:spAutoFit/>
            </a:bodyPr>
            <a:lstStyle/>
            <a:p>
              <a:r>
                <a:rPr lang="en-AU" dirty="0"/>
                <a:t>Y</a:t>
              </a:r>
              <a:endParaRPr lang="en-US" dirty="0"/>
            </a:p>
          </p:txBody>
        </p:sp>
        <p:sp>
          <p:nvSpPr>
            <p:cNvPr id="10" name="TextBox 9"/>
            <p:cNvSpPr txBox="1"/>
            <p:nvPr/>
          </p:nvSpPr>
          <p:spPr>
            <a:xfrm>
              <a:off x="1489845" y="1489839"/>
              <a:ext cx="304892" cy="369332"/>
            </a:xfrm>
            <a:prstGeom prst="rect">
              <a:avLst/>
            </a:prstGeom>
            <a:noFill/>
          </p:spPr>
          <p:txBody>
            <a:bodyPr wrap="none" rtlCol="0">
              <a:spAutoFit/>
            </a:bodyPr>
            <a:lstStyle/>
            <a:p>
              <a:r>
                <a:rPr lang="en-AU" dirty="0"/>
                <a:t>X</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2426221858"/>
                </p:ext>
              </p:extLst>
            </p:nvPr>
          </p:nvGraphicFramePr>
          <p:xfrm>
            <a:off x="1137193" y="1548465"/>
            <a:ext cx="127000" cy="254000"/>
          </p:xfrm>
          <a:graphic>
            <a:graphicData uri="http://schemas.openxmlformats.org/presentationml/2006/ole">
              <mc:AlternateContent xmlns:mc="http://schemas.openxmlformats.org/markup-compatibility/2006">
                <mc:Choice xmlns:v="urn:schemas-microsoft-com:vml" Requires="v">
                  <p:oleObj spid="_x0000_s45286" name="Equation" r:id="rId3" imgW="126720" imgH="253800" progId="Equation.DSMT4">
                    <p:embed/>
                  </p:oleObj>
                </mc:Choice>
                <mc:Fallback>
                  <p:oleObj name="Equation" r:id="rId3" imgW="126720" imgH="253800" progId="Equation.DSMT4">
                    <p:embed/>
                    <p:pic>
                      <p:nvPicPr>
                        <p:cNvPr id="11" name="Object 10"/>
                        <p:cNvPicPr/>
                        <p:nvPr/>
                      </p:nvPicPr>
                      <p:blipFill>
                        <a:blip r:embed="rId4"/>
                        <a:stretch>
                          <a:fillRect/>
                        </a:stretch>
                      </p:blipFill>
                      <p:spPr>
                        <a:xfrm>
                          <a:off x="1137193" y="1548465"/>
                          <a:ext cx="127000" cy="2540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649557699"/>
                </p:ext>
              </p:extLst>
            </p:nvPr>
          </p:nvGraphicFramePr>
          <p:xfrm>
            <a:off x="740381" y="1129421"/>
            <a:ext cx="152400" cy="292100"/>
          </p:xfrm>
          <a:graphic>
            <a:graphicData uri="http://schemas.openxmlformats.org/presentationml/2006/ole">
              <mc:AlternateContent xmlns:mc="http://schemas.openxmlformats.org/markup-compatibility/2006">
                <mc:Choice xmlns:v="urn:schemas-microsoft-com:vml" Requires="v">
                  <p:oleObj spid="_x0000_s45287" name="Equation" r:id="rId5" imgW="152280" imgH="291960" progId="Equation.DSMT4">
                    <p:embed/>
                  </p:oleObj>
                </mc:Choice>
                <mc:Fallback>
                  <p:oleObj name="Equation" r:id="rId5" imgW="152280" imgH="291960" progId="Equation.DSMT4">
                    <p:embed/>
                    <p:pic>
                      <p:nvPicPr>
                        <p:cNvPr id="12" name="Object 11"/>
                        <p:cNvPicPr/>
                        <p:nvPr/>
                      </p:nvPicPr>
                      <p:blipFill>
                        <a:blip r:embed="rId6"/>
                        <a:stretch>
                          <a:fillRect/>
                        </a:stretch>
                      </p:blipFill>
                      <p:spPr>
                        <a:xfrm>
                          <a:off x="740381" y="1129421"/>
                          <a:ext cx="152400" cy="292100"/>
                        </a:xfrm>
                        <a:prstGeom prst="rect">
                          <a:avLst/>
                        </a:prstGeom>
                      </p:spPr>
                    </p:pic>
                  </p:oleObj>
                </mc:Fallback>
              </mc:AlternateContent>
            </a:graphicData>
          </a:graphic>
        </p:graphicFrame>
      </p:grpSp>
      <p:graphicFrame>
        <p:nvGraphicFramePr>
          <p:cNvPr id="13" name="Object 12"/>
          <p:cNvGraphicFramePr>
            <a:graphicFrameLocks noChangeAspect="1"/>
          </p:cNvGraphicFramePr>
          <p:nvPr>
            <p:extLst>
              <p:ext uri="{D42A27DB-BD31-4B8C-83A1-F6EECF244321}">
                <p14:modId xmlns:p14="http://schemas.microsoft.com/office/powerpoint/2010/main" val="82662054"/>
              </p:ext>
            </p:extLst>
          </p:nvPr>
        </p:nvGraphicFramePr>
        <p:xfrm>
          <a:off x="1783855" y="3717597"/>
          <a:ext cx="962025" cy="314325"/>
        </p:xfrm>
        <a:graphic>
          <a:graphicData uri="http://schemas.openxmlformats.org/presentationml/2006/ole">
            <mc:AlternateContent xmlns:mc="http://schemas.openxmlformats.org/markup-compatibility/2006">
              <mc:Choice xmlns:v="urn:schemas-microsoft-com:vml" Requires="v">
                <p:oleObj spid="_x0000_s45288" name="Equation" r:id="rId7" imgW="961587" imgH="314244" progId="Equation.DSMT4">
                  <p:embed/>
                </p:oleObj>
              </mc:Choice>
              <mc:Fallback>
                <p:oleObj name="Equation" r:id="rId7" imgW="961587" imgH="314244" progId="Equation.DSMT4">
                  <p:embed/>
                  <p:pic>
                    <p:nvPicPr>
                      <p:cNvPr id="0" name=""/>
                      <p:cNvPicPr/>
                      <p:nvPr/>
                    </p:nvPicPr>
                    <p:blipFill>
                      <a:blip r:embed="rId8"/>
                      <a:stretch>
                        <a:fillRect/>
                      </a:stretch>
                    </p:blipFill>
                    <p:spPr>
                      <a:xfrm>
                        <a:off x="1783855" y="3717597"/>
                        <a:ext cx="962025" cy="314325"/>
                      </a:xfrm>
                      <a:prstGeom prst="rect">
                        <a:avLst/>
                      </a:prstGeom>
                    </p:spPr>
                  </p:pic>
                </p:oleObj>
              </mc:Fallback>
            </mc:AlternateContent>
          </a:graphicData>
        </a:graphic>
      </p:graphicFrame>
      <p:sp>
        <p:nvSpPr>
          <p:cNvPr id="16" name="TextBox 15"/>
          <p:cNvSpPr txBox="1"/>
          <p:nvPr/>
        </p:nvSpPr>
        <p:spPr>
          <a:xfrm>
            <a:off x="1474073" y="3074275"/>
            <a:ext cx="1255472" cy="584775"/>
          </a:xfrm>
          <a:prstGeom prst="rect">
            <a:avLst/>
          </a:prstGeom>
          <a:noFill/>
        </p:spPr>
        <p:txBody>
          <a:bodyPr wrap="none" rtlCol="0">
            <a:spAutoFit/>
          </a:bodyPr>
          <a:lstStyle/>
          <a:p>
            <a:r>
              <a:rPr lang="en-AU" sz="1600" dirty="0"/>
              <a:t>uniform</a:t>
            </a:r>
          </a:p>
          <a:p>
            <a:r>
              <a:rPr lang="en-AU" sz="1600" dirty="0"/>
              <a:t>electric field</a:t>
            </a:r>
            <a:endParaRPr lang="en-US" sz="1600" dirty="0"/>
          </a:p>
        </p:txBody>
      </p:sp>
      <p:graphicFrame>
        <p:nvGraphicFramePr>
          <p:cNvPr id="17" name="Object 16"/>
          <p:cNvGraphicFramePr>
            <a:graphicFrameLocks noChangeAspect="1"/>
          </p:cNvGraphicFramePr>
          <p:nvPr>
            <p:extLst>
              <p:ext uri="{D42A27DB-BD31-4B8C-83A1-F6EECF244321}">
                <p14:modId xmlns:p14="http://schemas.microsoft.com/office/powerpoint/2010/main" val="3351791052"/>
              </p:ext>
            </p:extLst>
          </p:nvPr>
        </p:nvGraphicFramePr>
        <p:xfrm>
          <a:off x="520150" y="3162684"/>
          <a:ext cx="762000" cy="304800"/>
        </p:xfrm>
        <a:graphic>
          <a:graphicData uri="http://schemas.openxmlformats.org/presentationml/2006/ole">
            <mc:AlternateContent xmlns:mc="http://schemas.openxmlformats.org/markup-compatibility/2006">
              <mc:Choice xmlns:v="urn:schemas-microsoft-com:vml" Requires="v">
                <p:oleObj spid="_x0000_s45289" name="Equation" r:id="rId9" imgW="761760" imgH="304560" progId="Equation.DSMT4">
                  <p:embed/>
                </p:oleObj>
              </mc:Choice>
              <mc:Fallback>
                <p:oleObj name="Equation" r:id="rId9" imgW="761760" imgH="304560" progId="Equation.DSMT4">
                  <p:embed/>
                  <p:pic>
                    <p:nvPicPr>
                      <p:cNvPr id="0" name=""/>
                      <p:cNvPicPr/>
                      <p:nvPr/>
                    </p:nvPicPr>
                    <p:blipFill>
                      <a:blip r:embed="rId10"/>
                      <a:stretch>
                        <a:fillRect/>
                      </a:stretch>
                    </p:blipFill>
                    <p:spPr>
                      <a:xfrm>
                        <a:off x="520150" y="3162684"/>
                        <a:ext cx="762000" cy="304800"/>
                      </a:xfrm>
                      <a:prstGeom prst="rect">
                        <a:avLst/>
                      </a:prstGeom>
                      <a:ln>
                        <a:solidFill>
                          <a:srgbClr val="00B050"/>
                        </a:solidFill>
                      </a:ln>
                    </p:spPr>
                  </p:pic>
                </p:oleObj>
              </mc:Fallback>
            </mc:AlternateContent>
          </a:graphicData>
        </a:graphic>
      </p:graphicFrame>
      <p:sp>
        <p:nvSpPr>
          <p:cNvPr id="18" name="Freeform: Shape 17"/>
          <p:cNvSpPr/>
          <p:nvPr/>
        </p:nvSpPr>
        <p:spPr>
          <a:xfrm flipV="1">
            <a:off x="733097" y="3626066"/>
            <a:ext cx="4303986" cy="2120461"/>
          </a:xfrm>
          <a:custGeom>
            <a:avLst/>
            <a:gdLst>
              <a:gd name="connsiteX0" fmla="*/ 0 w 2900855"/>
              <a:gd name="connsiteY0" fmla="*/ 740979 h 740979"/>
              <a:gd name="connsiteX1" fmla="*/ 1458310 w 2900855"/>
              <a:gd name="connsiteY1" fmla="*/ 0 h 740979"/>
              <a:gd name="connsiteX2" fmla="*/ 2900855 w 2900855"/>
              <a:gd name="connsiteY2" fmla="*/ 740979 h 740979"/>
              <a:gd name="connsiteX3" fmla="*/ 2900855 w 2900855"/>
              <a:gd name="connsiteY3" fmla="*/ 740979 h 740979"/>
            </a:gdLst>
            <a:ahLst/>
            <a:cxnLst>
              <a:cxn ang="0">
                <a:pos x="connsiteX0" y="connsiteY0"/>
              </a:cxn>
              <a:cxn ang="0">
                <a:pos x="connsiteX1" y="connsiteY1"/>
              </a:cxn>
              <a:cxn ang="0">
                <a:pos x="connsiteX2" y="connsiteY2"/>
              </a:cxn>
              <a:cxn ang="0">
                <a:pos x="connsiteX3" y="connsiteY3"/>
              </a:cxn>
            </a:cxnLst>
            <a:rect l="l" t="t" r="r" b="b"/>
            <a:pathLst>
              <a:path w="2900855" h="740979">
                <a:moveTo>
                  <a:pt x="0" y="740979"/>
                </a:moveTo>
                <a:cubicBezTo>
                  <a:pt x="487417" y="370489"/>
                  <a:pt x="974834" y="0"/>
                  <a:pt x="1458310" y="0"/>
                </a:cubicBezTo>
                <a:cubicBezTo>
                  <a:pt x="1941786" y="0"/>
                  <a:pt x="2900855" y="740979"/>
                  <a:pt x="2900855" y="740979"/>
                </a:cubicBezTo>
                <a:lnTo>
                  <a:pt x="2900855" y="74097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363714" y="5864773"/>
            <a:ext cx="3310778" cy="369332"/>
          </a:xfrm>
          <a:prstGeom prst="rect">
            <a:avLst/>
          </a:prstGeom>
          <a:noFill/>
        </p:spPr>
        <p:txBody>
          <a:bodyPr wrap="none" rtlCol="0">
            <a:spAutoFit/>
          </a:bodyPr>
          <a:lstStyle/>
          <a:p>
            <a:r>
              <a:rPr lang="en-AU" dirty="0"/>
              <a:t>parabolic path of negative charge</a:t>
            </a:r>
            <a:endParaRPr lang="en-US" dirty="0"/>
          </a:p>
        </p:txBody>
      </p:sp>
      <p:cxnSp>
        <p:nvCxnSpPr>
          <p:cNvPr id="22" name="Straight Arrow Connector 21"/>
          <p:cNvCxnSpPr/>
          <p:nvPr/>
        </p:nvCxnSpPr>
        <p:spPr>
          <a:xfrm flipV="1">
            <a:off x="1445169" y="4627174"/>
            <a:ext cx="430924" cy="26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722584" y="3612925"/>
            <a:ext cx="430924" cy="26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173010" y="5425961"/>
            <a:ext cx="430924" cy="26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858810" y="5749154"/>
            <a:ext cx="430924" cy="26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78770" y="5357643"/>
            <a:ext cx="430924" cy="26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4112171" y="507119"/>
            <a:ext cx="430924" cy="26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309238" y="4582505"/>
            <a:ext cx="430924" cy="26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021095" y="3628692"/>
            <a:ext cx="430924" cy="26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6200000" flipV="1">
            <a:off x="4800599" y="3434250"/>
            <a:ext cx="430924" cy="26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187464" y="5435158"/>
            <a:ext cx="0" cy="2325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446485" y="4631116"/>
            <a:ext cx="3943" cy="35079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326320" y="4231723"/>
            <a:ext cx="3943" cy="35079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601106" y="5122475"/>
            <a:ext cx="0" cy="2325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689534" y="3675993"/>
            <a:ext cx="0" cy="5400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053253" y="2903483"/>
            <a:ext cx="1392623" cy="830997"/>
          </a:xfrm>
          <a:prstGeom prst="rect">
            <a:avLst/>
          </a:prstGeom>
          <a:noFill/>
        </p:spPr>
        <p:txBody>
          <a:bodyPr wrap="square" rtlCol="0">
            <a:spAutoFit/>
          </a:bodyPr>
          <a:lstStyle/>
          <a:p>
            <a:r>
              <a:rPr lang="en-AU" sz="1600" dirty="0"/>
              <a:t>constant force on negative charge</a:t>
            </a:r>
            <a:endParaRPr lang="en-US" sz="1600" dirty="0"/>
          </a:p>
        </p:txBody>
      </p:sp>
      <p:cxnSp>
        <p:nvCxnSpPr>
          <p:cNvPr id="43" name="Straight Arrow Connector 42"/>
          <p:cNvCxnSpPr/>
          <p:nvPr/>
        </p:nvCxnSpPr>
        <p:spPr>
          <a:xfrm flipV="1">
            <a:off x="3174120" y="3741683"/>
            <a:ext cx="0" cy="54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Object 43"/>
          <p:cNvGraphicFramePr>
            <a:graphicFrameLocks noChangeAspect="1"/>
          </p:cNvGraphicFramePr>
          <p:nvPr>
            <p:extLst>
              <p:ext uri="{D42A27DB-BD31-4B8C-83A1-F6EECF244321}">
                <p14:modId xmlns:p14="http://schemas.microsoft.com/office/powerpoint/2010/main" val="3612377437"/>
              </p:ext>
            </p:extLst>
          </p:nvPr>
        </p:nvGraphicFramePr>
        <p:xfrm>
          <a:off x="3236201" y="3881548"/>
          <a:ext cx="863600" cy="317500"/>
        </p:xfrm>
        <a:graphic>
          <a:graphicData uri="http://schemas.openxmlformats.org/presentationml/2006/ole">
            <mc:AlternateContent xmlns:mc="http://schemas.openxmlformats.org/markup-compatibility/2006">
              <mc:Choice xmlns:v="urn:schemas-microsoft-com:vml" Requires="v">
                <p:oleObj spid="_x0000_s45290" name="Equation" r:id="rId11" imgW="863280" imgH="317160" progId="Equation.DSMT4">
                  <p:embed/>
                </p:oleObj>
              </mc:Choice>
              <mc:Fallback>
                <p:oleObj name="Equation" r:id="rId11" imgW="863280" imgH="317160" progId="Equation.DSMT4">
                  <p:embed/>
                  <p:pic>
                    <p:nvPicPr>
                      <p:cNvPr id="0" name=""/>
                      <p:cNvPicPr/>
                      <p:nvPr/>
                    </p:nvPicPr>
                    <p:blipFill>
                      <a:blip r:embed="rId12"/>
                      <a:stretch>
                        <a:fillRect/>
                      </a:stretch>
                    </p:blipFill>
                    <p:spPr>
                      <a:xfrm>
                        <a:off x="3236201" y="3881548"/>
                        <a:ext cx="863600" cy="317500"/>
                      </a:xfrm>
                      <a:prstGeom prst="rect">
                        <a:avLst/>
                      </a:prstGeom>
                    </p:spPr>
                  </p:pic>
                </p:oleObj>
              </mc:Fallback>
            </mc:AlternateContent>
          </a:graphicData>
        </a:graphic>
      </p:graphicFrame>
      <p:grpSp>
        <p:nvGrpSpPr>
          <p:cNvPr id="48" name="Group 47"/>
          <p:cNvGrpSpPr/>
          <p:nvPr/>
        </p:nvGrpSpPr>
        <p:grpSpPr>
          <a:xfrm>
            <a:off x="3082158" y="4217276"/>
            <a:ext cx="204952" cy="204952"/>
            <a:chOff x="788276" y="1552903"/>
            <a:chExt cx="204952" cy="204952"/>
          </a:xfrm>
        </p:grpSpPr>
        <p:sp>
          <p:nvSpPr>
            <p:cNvPr id="45" name="Oval 44"/>
            <p:cNvSpPr/>
            <p:nvPr/>
          </p:nvSpPr>
          <p:spPr>
            <a:xfrm>
              <a:off x="788276" y="1552903"/>
              <a:ext cx="204952" cy="20495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811926" y="1655379"/>
              <a:ext cx="14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60283" y="562300"/>
            <a:ext cx="1135117" cy="1220670"/>
            <a:chOff x="677921" y="638501"/>
            <a:chExt cx="1135117" cy="1220670"/>
          </a:xfrm>
        </p:grpSpPr>
        <p:cxnSp>
          <p:nvCxnSpPr>
            <p:cNvPr id="50" name="Straight Arrow Connector 49"/>
            <p:cNvCxnSpPr/>
            <p:nvPr/>
          </p:nvCxnSpPr>
          <p:spPr>
            <a:xfrm>
              <a:off x="867110" y="1521369"/>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952501" y="756741"/>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69583" y="1513486"/>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953818" y="1125920"/>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77921" y="638501"/>
              <a:ext cx="296876" cy="369332"/>
            </a:xfrm>
            <a:prstGeom prst="rect">
              <a:avLst/>
            </a:prstGeom>
            <a:noFill/>
          </p:spPr>
          <p:txBody>
            <a:bodyPr wrap="none" rtlCol="0">
              <a:spAutoFit/>
            </a:bodyPr>
            <a:lstStyle/>
            <a:p>
              <a:r>
                <a:rPr lang="en-AU" dirty="0"/>
                <a:t>Y</a:t>
              </a:r>
              <a:endParaRPr lang="en-US" dirty="0"/>
            </a:p>
          </p:txBody>
        </p:sp>
        <p:sp>
          <p:nvSpPr>
            <p:cNvPr id="55" name="TextBox 54"/>
            <p:cNvSpPr txBox="1"/>
            <p:nvPr/>
          </p:nvSpPr>
          <p:spPr>
            <a:xfrm>
              <a:off x="1489845" y="1489839"/>
              <a:ext cx="304892" cy="369332"/>
            </a:xfrm>
            <a:prstGeom prst="rect">
              <a:avLst/>
            </a:prstGeom>
            <a:noFill/>
          </p:spPr>
          <p:txBody>
            <a:bodyPr wrap="none" rtlCol="0">
              <a:spAutoFit/>
            </a:bodyPr>
            <a:lstStyle/>
            <a:p>
              <a:r>
                <a:rPr lang="en-AU" dirty="0"/>
                <a:t>X</a:t>
              </a:r>
              <a:endParaRPr lang="en-US" dirty="0"/>
            </a:p>
          </p:txBody>
        </p:sp>
        <p:graphicFrame>
          <p:nvGraphicFramePr>
            <p:cNvPr id="56" name="Object 55"/>
            <p:cNvGraphicFramePr>
              <a:graphicFrameLocks noChangeAspect="1"/>
            </p:cNvGraphicFramePr>
            <p:nvPr>
              <p:extLst>
                <p:ext uri="{D42A27DB-BD31-4B8C-83A1-F6EECF244321}">
                  <p14:modId xmlns:p14="http://schemas.microsoft.com/office/powerpoint/2010/main" val="2782661208"/>
                </p:ext>
              </p:extLst>
            </p:nvPr>
          </p:nvGraphicFramePr>
          <p:xfrm>
            <a:off x="1137193" y="1548465"/>
            <a:ext cx="127000" cy="254000"/>
          </p:xfrm>
          <a:graphic>
            <a:graphicData uri="http://schemas.openxmlformats.org/presentationml/2006/ole">
              <mc:AlternateContent xmlns:mc="http://schemas.openxmlformats.org/markup-compatibility/2006">
                <mc:Choice xmlns:v="urn:schemas-microsoft-com:vml" Requires="v">
                  <p:oleObj spid="_x0000_s45291" name="Equation" r:id="rId3" imgW="126720" imgH="253800" progId="Equation.DSMT4">
                    <p:embed/>
                  </p:oleObj>
                </mc:Choice>
                <mc:Fallback>
                  <p:oleObj name="Equation" r:id="rId3" imgW="126720" imgH="253800" progId="Equation.DSMT4">
                    <p:embed/>
                    <p:pic>
                      <p:nvPicPr>
                        <p:cNvPr id="11" name="Object 10"/>
                        <p:cNvPicPr/>
                        <p:nvPr/>
                      </p:nvPicPr>
                      <p:blipFill>
                        <a:blip r:embed="rId4"/>
                        <a:stretch>
                          <a:fillRect/>
                        </a:stretch>
                      </p:blipFill>
                      <p:spPr>
                        <a:xfrm>
                          <a:off x="1137193" y="1548465"/>
                          <a:ext cx="127000" cy="254000"/>
                        </a:xfrm>
                        <a:prstGeom prst="rect">
                          <a:avLst/>
                        </a:prstGeom>
                      </p:spPr>
                    </p:pic>
                  </p:oleObj>
                </mc:Fallback>
              </mc:AlternateContent>
            </a:graphicData>
          </a:graphic>
        </p:graphicFrame>
        <p:graphicFrame>
          <p:nvGraphicFramePr>
            <p:cNvPr id="57" name="Object 56"/>
            <p:cNvGraphicFramePr>
              <a:graphicFrameLocks noChangeAspect="1"/>
            </p:cNvGraphicFramePr>
            <p:nvPr>
              <p:extLst>
                <p:ext uri="{D42A27DB-BD31-4B8C-83A1-F6EECF244321}">
                  <p14:modId xmlns:p14="http://schemas.microsoft.com/office/powerpoint/2010/main" val="2781254652"/>
                </p:ext>
              </p:extLst>
            </p:nvPr>
          </p:nvGraphicFramePr>
          <p:xfrm>
            <a:off x="740381" y="1129421"/>
            <a:ext cx="152400" cy="292100"/>
          </p:xfrm>
          <a:graphic>
            <a:graphicData uri="http://schemas.openxmlformats.org/presentationml/2006/ole">
              <mc:AlternateContent xmlns:mc="http://schemas.openxmlformats.org/markup-compatibility/2006">
                <mc:Choice xmlns:v="urn:schemas-microsoft-com:vml" Requires="v">
                  <p:oleObj spid="_x0000_s45292" name="Equation" r:id="rId5" imgW="152280" imgH="291960" progId="Equation.DSMT4">
                    <p:embed/>
                  </p:oleObj>
                </mc:Choice>
                <mc:Fallback>
                  <p:oleObj name="Equation" r:id="rId5" imgW="152280" imgH="291960" progId="Equation.DSMT4">
                    <p:embed/>
                    <p:pic>
                      <p:nvPicPr>
                        <p:cNvPr id="12" name="Object 11"/>
                        <p:cNvPicPr/>
                        <p:nvPr/>
                      </p:nvPicPr>
                      <p:blipFill>
                        <a:blip r:embed="rId6"/>
                        <a:stretch>
                          <a:fillRect/>
                        </a:stretch>
                      </p:blipFill>
                      <p:spPr>
                        <a:xfrm>
                          <a:off x="740381" y="1129421"/>
                          <a:ext cx="152400" cy="292100"/>
                        </a:xfrm>
                        <a:prstGeom prst="rect">
                          <a:avLst/>
                        </a:prstGeom>
                      </p:spPr>
                    </p:pic>
                  </p:oleObj>
                </mc:Fallback>
              </mc:AlternateContent>
            </a:graphicData>
          </a:graphic>
        </p:graphicFrame>
      </p:grpSp>
      <p:graphicFrame>
        <p:nvGraphicFramePr>
          <p:cNvPr id="58" name="Object 57"/>
          <p:cNvGraphicFramePr>
            <a:graphicFrameLocks noChangeAspect="1"/>
          </p:cNvGraphicFramePr>
          <p:nvPr>
            <p:extLst>
              <p:ext uri="{D42A27DB-BD31-4B8C-83A1-F6EECF244321}">
                <p14:modId xmlns:p14="http://schemas.microsoft.com/office/powerpoint/2010/main" val="3417171259"/>
              </p:ext>
            </p:extLst>
          </p:nvPr>
        </p:nvGraphicFramePr>
        <p:xfrm>
          <a:off x="1486935" y="1150432"/>
          <a:ext cx="962025" cy="314325"/>
        </p:xfrm>
        <a:graphic>
          <a:graphicData uri="http://schemas.openxmlformats.org/presentationml/2006/ole">
            <mc:AlternateContent xmlns:mc="http://schemas.openxmlformats.org/markup-compatibility/2006">
              <mc:Choice xmlns:v="urn:schemas-microsoft-com:vml" Requires="v">
                <p:oleObj spid="_x0000_s45293" name="Equation" r:id="rId13" imgW="961587" imgH="314244" progId="Equation.DSMT4">
                  <p:embed/>
                </p:oleObj>
              </mc:Choice>
              <mc:Fallback>
                <p:oleObj name="Equation" r:id="rId13" imgW="961587" imgH="314244" progId="Equation.DSMT4">
                  <p:embed/>
                  <p:pic>
                    <p:nvPicPr>
                      <p:cNvPr id="13" name="Object 12"/>
                      <p:cNvPicPr/>
                      <p:nvPr/>
                    </p:nvPicPr>
                    <p:blipFill>
                      <a:blip r:embed="rId8"/>
                      <a:stretch>
                        <a:fillRect/>
                      </a:stretch>
                    </p:blipFill>
                    <p:spPr>
                      <a:xfrm>
                        <a:off x="1486935" y="1150432"/>
                        <a:ext cx="962025" cy="314325"/>
                      </a:xfrm>
                      <a:prstGeom prst="rect">
                        <a:avLst/>
                      </a:prstGeom>
                    </p:spPr>
                  </p:pic>
                </p:oleObj>
              </mc:Fallback>
            </mc:AlternateContent>
          </a:graphicData>
        </a:graphic>
      </p:graphicFrame>
      <p:sp>
        <p:nvSpPr>
          <p:cNvPr id="59" name="TextBox 58"/>
          <p:cNvSpPr txBox="1"/>
          <p:nvPr/>
        </p:nvSpPr>
        <p:spPr>
          <a:xfrm>
            <a:off x="1177153" y="507110"/>
            <a:ext cx="1255472" cy="584775"/>
          </a:xfrm>
          <a:prstGeom prst="rect">
            <a:avLst/>
          </a:prstGeom>
          <a:noFill/>
        </p:spPr>
        <p:txBody>
          <a:bodyPr wrap="none" rtlCol="0">
            <a:spAutoFit/>
          </a:bodyPr>
          <a:lstStyle/>
          <a:p>
            <a:r>
              <a:rPr lang="en-AU" sz="1600" dirty="0"/>
              <a:t>uniform</a:t>
            </a:r>
          </a:p>
          <a:p>
            <a:r>
              <a:rPr lang="en-AU" sz="1600" dirty="0"/>
              <a:t>electric field</a:t>
            </a:r>
            <a:endParaRPr lang="en-US" sz="1600" dirty="0"/>
          </a:p>
        </p:txBody>
      </p:sp>
      <p:cxnSp>
        <p:nvCxnSpPr>
          <p:cNvPr id="60" name="Straight Arrow Connector 59"/>
          <p:cNvCxnSpPr/>
          <p:nvPr/>
        </p:nvCxnSpPr>
        <p:spPr>
          <a:xfrm>
            <a:off x="1392614" y="1108828"/>
            <a:ext cx="0" cy="5400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756333" y="336318"/>
            <a:ext cx="1392623" cy="830997"/>
          </a:xfrm>
          <a:prstGeom prst="rect">
            <a:avLst/>
          </a:prstGeom>
          <a:noFill/>
        </p:spPr>
        <p:txBody>
          <a:bodyPr wrap="square" rtlCol="0">
            <a:spAutoFit/>
          </a:bodyPr>
          <a:lstStyle/>
          <a:p>
            <a:r>
              <a:rPr lang="en-AU" sz="1600" dirty="0"/>
              <a:t>constant force on negative charge</a:t>
            </a:r>
            <a:endParaRPr lang="en-US" sz="1600" dirty="0"/>
          </a:p>
        </p:txBody>
      </p:sp>
      <p:cxnSp>
        <p:nvCxnSpPr>
          <p:cNvPr id="62" name="Straight Arrow Connector 61"/>
          <p:cNvCxnSpPr/>
          <p:nvPr/>
        </p:nvCxnSpPr>
        <p:spPr>
          <a:xfrm flipV="1">
            <a:off x="2877200" y="1174518"/>
            <a:ext cx="0" cy="54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3" name="Object 62"/>
          <p:cNvGraphicFramePr>
            <a:graphicFrameLocks noChangeAspect="1"/>
          </p:cNvGraphicFramePr>
          <p:nvPr>
            <p:extLst>
              <p:ext uri="{D42A27DB-BD31-4B8C-83A1-F6EECF244321}">
                <p14:modId xmlns:p14="http://schemas.microsoft.com/office/powerpoint/2010/main" val="479357961"/>
              </p:ext>
            </p:extLst>
          </p:nvPr>
        </p:nvGraphicFramePr>
        <p:xfrm>
          <a:off x="2939281" y="1314383"/>
          <a:ext cx="863600" cy="317500"/>
        </p:xfrm>
        <a:graphic>
          <a:graphicData uri="http://schemas.openxmlformats.org/presentationml/2006/ole">
            <mc:AlternateContent xmlns:mc="http://schemas.openxmlformats.org/markup-compatibility/2006">
              <mc:Choice xmlns:v="urn:schemas-microsoft-com:vml" Requires="v">
                <p:oleObj spid="_x0000_s45294" name="Equation" r:id="rId14" imgW="863280" imgH="317160" progId="Equation.DSMT4">
                  <p:embed/>
                </p:oleObj>
              </mc:Choice>
              <mc:Fallback>
                <p:oleObj name="Equation" r:id="rId14" imgW="863280" imgH="317160" progId="Equation.DSMT4">
                  <p:embed/>
                  <p:pic>
                    <p:nvPicPr>
                      <p:cNvPr id="44" name="Object 43"/>
                      <p:cNvPicPr/>
                      <p:nvPr/>
                    </p:nvPicPr>
                    <p:blipFill>
                      <a:blip r:embed="rId12"/>
                      <a:stretch>
                        <a:fillRect/>
                      </a:stretch>
                    </p:blipFill>
                    <p:spPr>
                      <a:xfrm>
                        <a:off x="2939281" y="1314383"/>
                        <a:ext cx="863600" cy="317500"/>
                      </a:xfrm>
                      <a:prstGeom prst="rect">
                        <a:avLst/>
                      </a:prstGeom>
                    </p:spPr>
                  </p:pic>
                </p:oleObj>
              </mc:Fallback>
            </mc:AlternateContent>
          </a:graphicData>
        </a:graphic>
      </p:graphicFrame>
      <p:grpSp>
        <p:nvGrpSpPr>
          <p:cNvPr id="64" name="Group 63"/>
          <p:cNvGrpSpPr/>
          <p:nvPr/>
        </p:nvGrpSpPr>
        <p:grpSpPr>
          <a:xfrm>
            <a:off x="2785238" y="1650111"/>
            <a:ext cx="204952" cy="204952"/>
            <a:chOff x="788276" y="1552903"/>
            <a:chExt cx="204952" cy="204952"/>
          </a:xfrm>
        </p:grpSpPr>
        <p:sp>
          <p:nvSpPr>
            <p:cNvPr id="65" name="Oval 64"/>
            <p:cNvSpPr/>
            <p:nvPr/>
          </p:nvSpPr>
          <p:spPr>
            <a:xfrm>
              <a:off x="788276" y="1552903"/>
              <a:ext cx="204952" cy="20495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811926" y="1655379"/>
              <a:ext cx="14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67" name="Object 66"/>
          <p:cNvGraphicFramePr>
            <a:graphicFrameLocks noChangeAspect="1"/>
          </p:cNvGraphicFramePr>
          <p:nvPr>
            <p:extLst>
              <p:ext uri="{D42A27DB-BD31-4B8C-83A1-F6EECF244321}">
                <p14:modId xmlns:p14="http://schemas.microsoft.com/office/powerpoint/2010/main" val="3802135472"/>
              </p:ext>
            </p:extLst>
          </p:nvPr>
        </p:nvGraphicFramePr>
        <p:xfrm>
          <a:off x="4754563" y="122238"/>
          <a:ext cx="749300" cy="304800"/>
        </p:xfrm>
        <a:graphic>
          <a:graphicData uri="http://schemas.openxmlformats.org/presentationml/2006/ole">
            <mc:AlternateContent xmlns:mc="http://schemas.openxmlformats.org/markup-compatibility/2006">
              <mc:Choice xmlns:v="urn:schemas-microsoft-com:vml" Requires="v">
                <p:oleObj spid="_x0000_s45295" name="Equation" r:id="rId15" imgW="749160" imgH="304560" progId="Equation.DSMT4">
                  <p:embed/>
                </p:oleObj>
              </mc:Choice>
              <mc:Fallback>
                <p:oleObj name="Equation" r:id="rId15" imgW="749160" imgH="304560" progId="Equation.DSMT4">
                  <p:embed/>
                  <p:pic>
                    <p:nvPicPr>
                      <p:cNvPr id="17" name="Object 16"/>
                      <p:cNvPicPr/>
                      <p:nvPr/>
                    </p:nvPicPr>
                    <p:blipFill>
                      <a:blip r:embed="rId16"/>
                      <a:stretch>
                        <a:fillRect/>
                      </a:stretch>
                    </p:blipFill>
                    <p:spPr>
                      <a:xfrm>
                        <a:off x="4754563" y="122238"/>
                        <a:ext cx="749300" cy="304800"/>
                      </a:xfrm>
                      <a:prstGeom prst="rect">
                        <a:avLst/>
                      </a:prstGeom>
                      <a:ln>
                        <a:solidFill>
                          <a:srgbClr val="00B050"/>
                        </a:solidFill>
                      </a:ln>
                    </p:spPr>
                  </p:pic>
                </p:oleObj>
              </mc:Fallback>
            </mc:AlternateContent>
          </a:graphicData>
        </a:graphic>
      </p:graphicFrame>
      <p:cxnSp>
        <p:nvCxnSpPr>
          <p:cNvPr id="68" name="Straight Arrow Connector 67"/>
          <p:cNvCxnSpPr/>
          <p:nvPr/>
        </p:nvCxnSpPr>
        <p:spPr>
          <a:xfrm>
            <a:off x="4334203" y="850019"/>
            <a:ext cx="3943" cy="35079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4342085" y="1322986"/>
            <a:ext cx="0" cy="2325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4319752" y="1734207"/>
            <a:ext cx="45719" cy="5517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p:cNvCxnSpPr/>
          <p:nvPr/>
        </p:nvCxnSpPr>
        <p:spPr>
          <a:xfrm>
            <a:off x="4336830" y="1893172"/>
            <a:ext cx="0" cy="2325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8582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15311" y="2538248"/>
            <a:ext cx="3838903" cy="1569660"/>
          </a:xfrm>
          <a:prstGeom prst="rect">
            <a:avLst/>
          </a:prstGeom>
          <a:noFill/>
        </p:spPr>
        <p:txBody>
          <a:bodyPr wrap="square" rtlCol="0">
            <a:spAutoFit/>
          </a:bodyPr>
          <a:lstStyle/>
          <a:p>
            <a:r>
              <a:rPr lang="en-AU" sz="1600" dirty="0"/>
              <a:t>Negative charge moves in a straight line, parallel to the electric field direction. The negative charge falls with decreasing speed then stops and then rises with increasing speed due to its acceleration caused by the electrostatic force acting on it.</a:t>
            </a:r>
            <a:endParaRPr lang="en-US" sz="1600" dirty="0"/>
          </a:p>
        </p:txBody>
      </p:sp>
      <p:cxnSp>
        <p:nvCxnSpPr>
          <p:cNvPr id="28" name="Straight Arrow Connector 27"/>
          <p:cNvCxnSpPr/>
          <p:nvPr/>
        </p:nvCxnSpPr>
        <p:spPr>
          <a:xfrm rot="5400000">
            <a:off x="4112171" y="507119"/>
            <a:ext cx="430924" cy="26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60283" y="562300"/>
            <a:ext cx="1135117" cy="1220670"/>
            <a:chOff x="677921" y="638501"/>
            <a:chExt cx="1135117" cy="1220670"/>
          </a:xfrm>
        </p:grpSpPr>
        <p:cxnSp>
          <p:nvCxnSpPr>
            <p:cNvPr id="50" name="Straight Arrow Connector 49"/>
            <p:cNvCxnSpPr/>
            <p:nvPr/>
          </p:nvCxnSpPr>
          <p:spPr>
            <a:xfrm>
              <a:off x="867110" y="1521369"/>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952501" y="756741"/>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69583" y="1513486"/>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953818" y="1125920"/>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77921" y="638501"/>
              <a:ext cx="296876" cy="369332"/>
            </a:xfrm>
            <a:prstGeom prst="rect">
              <a:avLst/>
            </a:prstGeom>
            <a:noFill/>
          </p:spPr>
          <p:txBody>
            <a:bodyPr wrap="none" rtlCol="0">
              <a:spAutoFit/>
            </a:bodyPr>
            <a:lstStyle/>
            <a:p>
              <a:r>
                <a:rPr lang="en-AU" dirty="0"/>
                <a:t>Y</a:t>
              </a:r>
              <a:endParaRPr lang="en-US" dirty="0"/>
            </a:p>
          </p:txBody>
        </p:sp>
        <p:sp>
          <p:nvSpPr>
            <p:cNvPr id="55" name="TextBox 54"/>
            <p:cNvSpPr txBox="1"/>
            <p:nvPr/>
          </p:nvSpPr>
          <p:spPr>
            <a:xfrm>
              <a:off x="1489845" y="1489839"/>
              <a:ext cx="304892" cy="369332"/>
            </a:xfrm>
            <a:prstGeom prst="rect">
              <a:avLst/>
            </a:prstGeom>
            <a:noFill/>
          </p:spPr>
          <p:txBody>
            <a:bodyPr wrap="none" rtlCol="0">
              <a:spAutoFit/>
            </a:bodyPr>
            <a:lstStyle/>
            <a:p>
              <a:r>
                <a:rPr lang="en-AU" dirty="0"/>
                <a:t>X</a:t>
              </a:r>
              <a:endParaRPr lang="en-US" dirty="0"/>
            </a:p>
          </p:txBody>
        </p:sp>
        <p:graphicFrame>
          <p:nvGraphicFramePr>
            <p:cNvPr id="56" name="Object 55"/>
            <p:cNvGraphicFramePr>
              <a:graphicFrameLocks noChangeAspect="1"/>
            </p:cNvGraphicFramePr>
            <p:nvPr>
              <p:extLst/>
            </p:nvPr>
          </p:nvGraphicFramePr>
          <p:xfrm>
            <a:off x="1137193" y="1548465"/>
            <a:ext cx="127000" cy="254000"/>
          </p:xfrm>
          <a:graphic>
            <a:graphicData uri="http://schemas.openxmlformats.org/presentationml/2006/ole">
              <mc:AlternateContent xmlns:mc="http://schemas.openxmlformats.org/markup-compatibility/2006">
                <mc:Choice xmlns:v="urn:schemas-microsoft-com:vml" Requires="v">
                  <p:oleObj spid="_x0000_s46182" name="Equation" r:id="rId3" imgW="126720" imgH="253800" progId="Equation.DSMT4">
                    <p:embed/>
                  </p:oleObj>
                </mc:Choice>
                <mc:Fallback>
                  <p:oleObj name="Equation" r:id="rId3" imgW="126720" imgH="253800" progId="Equation.DSMT4">
                    <p:embed/>
                    <p:pic>
                      <p:nvPicPr>
                        <p:cNvPr id="56" name="Object 55"/>
                        <p:cNvPicPr/>
                        <p:nvPr/>
                      </p:nvPicPr>
                      <p:blipFill>
                        <a:blip r:embed="rId4"/>
                        <a:stretch>
                          <a:fillRect/>
                        </a:stretch>
                      </p:blipFill>
                      <p:spPr>
                        <a:xfrm>
                          <a:off x="1137193" y="1548465"/>
                          <a:ext cx="127000" cy="254000"/>
                        </a:xfrm>
                        <a:prstGeom prst="rect">
                          <a:avLst/>
                        </a:prstGeom>
                      </p:spPr>
                    </p:pic>
                  </p:oleObj>
                </mc:Fallback>
              </mc:AlternateContent>
            </a:graphicData>
          </a:graphic>
        </p:graphicFrame>
        <p:graphicFrame>
          <p:nvGraphicFramePr>
            <p:cNvPr id="57" name="Object 56"/>
            <p:cNvGraphicFramePr>
              <a:graphicFrameLocks noChangeAspect="1"/>
            </p:cNvGraphicFramePr>
            <p:nvPr>
              <p:extLst/>
            </p:nvPr>
          </p:nvGraphicFramePr>
          <p:xfrm>
            <a:off x="740381" y="1129421"/>
            <a:ext cx="152400" cy="292100"/>
          </p:xfrm>
          <a:graphic>
            <a:graphicData uri="http://schemas.openxmlformats.org/presentationml/2006/ole">
              <mc:AlternateContent xmlns:mc="http://schemas.openxmlformats.org/markup-compatibility/2006">
                <mc:Choice xmlns:v="urn:schemas-microsoft-com:vml" Requires="v">
                  <p:oleObj spid="_x0000_s46183" name="Equation" r:id="rId5" imgW="152280" imgH="291960" progId="Equation.DSMT4">
                    <p:embed/>
                  </p:oleObj>
                </mc:Choice>
                <mc:Fallback>
                  <p:oleObj name="Equation" r:id="rId5" imgW="152280" imgH="291960" progId="Equation.DSMT4">
                    <p:embed/>
                    <p:pic>
                      <p:nvPicPr>
                        <p:cNvPr id="57" name="Object 56"/>
                        <p:cNvPicPr/>
                        <p:nvPr/>
                      </p:nvPicPr>
                      <p:blipFill>
                        <a:blip r:embed="rId6"/>
                        <a:stretch>
                          <a:fillRect/>
                        </a:stretch>
                      </p:blipFill>
                      <p:spPr>
                        <a:xfrm>
                          <a:off x="740381" y="1129421"/>
                          <a:ext cx="152400" cy="292100"/>
                        </a:xfrm>
                        <a:prstGeom prst="rect">
                          <a:avLst/>
                        </a:prstGeom>
                      </p:spPr>
                    </p:pic>
                  </p:oleObj>
                </mc:Fallback>
              </mc:AlternateContent>
            </a:graphicData>
          </a:graphic>
        </p:graphicFrame>
      </p:grpSp>
      <p:graphicFrame>
        <p:nvGraphicFramePr>
          <p:cNvPr id="58" name="Object 57"/>
          <p:cNvGraphicFramePr>
            <a:graphicFrameLocks noChangeAspect="1"/>
          </p:cNvGraphicFramePr>
          <p:nvPr/>
        </p:nvGraphicFramePr>
        <p:xfrm>
          <a:off x="1486935" y="1150432"/>
          <a:ext cx="962025" cy="314325"/>
        </p:xfrm>
        <a:graphic>
          <a:graphicData uri="http://schemas.openxmlformats.org/presentationml/2006/ole">
            <mc:AlternateContent xmlns:mc="http://schemas.openxmlformats.org/markup-compatibility/2006">
              <mc:Choice xmlns:v="urn:schemas-microsoft-com:vml" Requires="v">
                <p:oleObj spid="_x0000_s46184" name="Equation" r:id="rId7" imgW="961587" imgH="314244" progId="Equation.DSMT4">
                  <p:embed/>
                </p:oleObj>
              </mc:Choice>
              <mc:Fallback>
                <p:oleObj name="Equation" r:id="rId7" imgW="961587" imgH="314244" progId="Equation.DSMT4">
                  <p:embed/>
                  <p:pic>
                    <p:nvPicPr>
                      <p:cNvPr id="58" name="Object 57"/>
                      <p:cNvPicPr/>
                      <p:nvPr/>
                    </p:nvPicPr>
                    <p:blipFill>
                      <a:blip r:embed="rId8"/>
                      <a:stretch>
                        <a:fillRect/>
                      </a:stretch>
                    </p:blipFill>
                    <p:spPr>
                      <a:xfrm>
                        <a:off x="1486935" y="1150432"/>
                        <a:ext cx="962025" cy="314325"/>
                      </a:xfrm>
                      <a:prstGeom prst="rect">
                        <a:avLst/>
                      </a:prstGeom>
                    </p:spPr>
                  </p:pic>
                </p:oleObj>
              </mc:Fallback>
            </mc:AlternateContent>
          </a:graphicData>
        </a:graphic>
      </p:graphicFrame>
      <p:sp>
        <p:nvSpPr>
          <p:cNvPr id="59" name="TextBox 58"/>
          <p:cNvSpPr txBox="1"/>
          <p:nvPr/>
        </p:nvSpPr>
        <p:spPr>
          <a:xfrm>
            <a:off x="1177153" y="507110"/>
            <a:ext cx="1255472" cy="584775"/>
          </a:xfrm>
          <a:prstGeom prst="rect">
            <a:avLst/>
          </a:prstGeom>
          <a:noFill/>
        </p:spPr>
        <p:txBody>
          <a:bodyPr wrap="none" rtlCol="0">
            <a:spAutoFit/>
          </a:bodyPr>
          <a:lstStyle/>
          <a:p>
            <a:r>
              <a:rPr lang="en-AU" sz="1600" dirty="0"/>
              <a:t>uniform</a:t>
            </a:r>
          </a:p>
          <a:p>
            <a:r>
              <a:rPr lang="en-AU" sz="1600" dirty="0"/>
              <a:t>electric field</a:t>
            </a:r>
            <a:endParaRPr lang="en-US" sz="1600" dirty="0"/>
          </a:p>
        </p:txBody>
      </p:sp>
      <p:cxnSp>
        <p:nvCxnSpPr>
          <p:cNvPr id="60" name="Straight Arrow Connector 59"/>
          <p:cNvCxnSpPr/>
          <p:nvPr/>
        </p:nvCxnSpPr>
        <p:spPr>
          <a:xfrm>
            <a:off x="1392614" y="1108828"/>
            <a:ext cx="0" cy="5400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756333" y="336318"/>
            <a:ext cx="1392623" cy="830997"/>
          </a:xfrm>
          <a:prstGeom prst="rect">
            <a:avLst/>
          </a:prstGeom>
          <a:noFill/>
        </p:spPr>
        <p:txBody>
          <a:bodyPr wrap="square" rtlCol="0">
            <a:spAutoFit/>
          </a:bodyPr>
          <a:lstStyle/>
          <a:p>
            <a:r>
              <a:rPr lang="en-AU" sz="1600" dirty="0"/>
              <a:t>constant force on negative charge</a:t>
            </a:r>
            <a:endParaRPr lang="en-US" sz="1600" dirty="0"/>
          </a:p>
        </p:txBody>
      </p:sp>
      <p:cxnSp>
        <p:nvCxnSpPr>
          <p:cNvPr id="62" name="Straight Arrow Connector 61"/>
          <p:cNvCxnSpPr/>
          <p:nvPr/>
        </p:nvCxnSpPr>
        <p:spPr>
          <a:xfrm flipV="1">
            <a:off x="2877200" y="1174518"/>
            <a:ext cx="0" cy="54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3" name="Object 62"/>
          <p:cNvGraphicFramePr>
            <a:graphicFrameLocks noChangeAspect="1"/>
          </p:cNvGraphicFramePr>
          <p:nvPr/>
        </p:nvGraphicFramePr>
        <p:xfrm>
          <a:off x="2939281" y="1314383"/>
          <a:ext cx="863600" cy="317500"/>
        </p:xfrm>
        <a:graphic>
          <a:graphicData uri="http://schemas.openxmlformats.org/presentationml/2006/ole">
            <mc:AlternateContent xmlns:mc="http://schemas.openxmlformats.org/markup-compatibility/2006">
              <mc:Choice xmlns:v="urn:schemas-microsoft-com:vml" Requires="v">
                <p:oleObj spid="_x0000_s46185" name="Equation" r:id="rId9" imgW="863280" imgH="317160" progId="Equation.DSMT4">
                  <p:embed/>
                </p:oleObj>
              </mc:Choice>
              <mc:Fallback>
                <p:oleObj name="Equation" r:id="rId9" imgW="863280" imgH="317160" progId="Equation.DSMT4">
                  <p:embed/>
                  <p:pic>
                    <p:nvPicPr>
                      <p:cNvPr id="63" name="Object 62"/>
                      <p:cNvPicPr/>
                      <p:nvPr/>
                    </p:nvPicPr>
                    <p:blipFill>
                      <a:blip r:embed="rId10"/>
                      <a:stretch>
                        <a:fillRect/>
                      </a:stretch>
                    </p:blipFill>
                    <p:spPr>
                      <a:xfrm>
                        <a:off x="2939281" y="1314383"/>
                        <a:ext cx="863600" cy="317500"/>
                      </a:xfrm>
                      <a:prstGeom prst="rect">
                        <a:avLst/>
                      </a:prstGeom>
                    </p:spPr>
                  </p:pic>
                </p:oleObj>
              </mc:Fallback>
            </mc:AlternateContent>
          </a:graphicData>
        </a:graphic>
      </p:graphicFrame>
      <p:grpSp>
        <p:nvGrpSpPr>
          <p:cNvPr id="64" name="Group 63"/>
          <p:cNvGrpSpPr/>
          <p:nvPr/>
        </p:nvGrpSpPr>
        <p:grpSpPr>
          <a:xfrm>
            <a:off x="2785238" y="1650111"/>
            <a:ext cx="204952" cy="204952"/>
            <a:chOff x="788276" y="1552903"/>
            <a:chExt cx="204952" cy="204952"/>
          </a:xfrm>
        </p:grpSpPr>
        <p:sp>
          <p:nvSpPr>
            <p:cNvPr id="65" name="Oval 64"/>
            <p:cNvSpPr/>
            <p:nvPr/>
          </p:nvSpPr>
          <p:spPr>
            <a:xfrm>
              <a:off x="788276" y="1552903"/>
              <a:ext cx="204952" cy="20495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811926" y="1655379"/>
              <a:ext cx="14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67" name="Object 66"/>
          <p:cNvGraphicFramePr>
            <a:graphicFrameLocks noChangeAspect="1"/>
          </p:cNvGraphicFramePr>
          <p:nvPr/>
        </p:nvGraphicFramePr>
        <p:xfrm>
          <a:off x="4754563" y="122238"/>
          <a:ext cx="749300" cy="304800"/>
        </p:xfrm>
        <a:graphic>
          <a:graphicData uri="http://schemas.openxmlformats.org/presentationml/2006/ole">
            <mc:AlternateContent xmlns:mc="http://schemas.openxmlformats.org/markup-compatibility/2006">
              <mc:Choice xmlns:v="urn:schemas-microsoft-com:vml" Requires="v">
                <p:oleObj spid="_x0000_s46186" name="Equation" r:id="rId11" imgW="749160" imgH="304560" progId="Equation.DSMT4">
                  <p:embed/>
                </p:oleObj>
              </mc:Choice>
              <mc:Fallback>
                <p:oleObj name="Equation" r:id="rId11" imgW="749160" imgH="304560" progId="Equation.DSMT4">
                  <p:embed/>
                  <p:pic>
                    <p:nvPicPr>
                      <p:cNvPr id="67" name="Object 66"/>
                      <p:cNvPicPr/>
                      <p:nvPr/>
                    </p:nvPicPr>
                    <p:blipFill>
                      <a:blip r:embed="rId12"/>
                      <a:stretch>
                        <a:fillRect/>
                      </a:stretch>
                    </p:blipFill>
                    <p:spPr>
                      <a:xfrm>
                        <a:off x="4754563" y="122238"/>
                        <a:ext cx="749300" cy="304800"/>
                      </a:xfrm>
                      <a:prstGeom prst="rect">
                        <a:avLst/>
                      </a:prstGeom>
                      <a:ln>
                        <a:solidFill>
                          <a:srgbClr val="00B050"/>
                        </a:solidFill>
                      </a:ln>
                    </p:spPr>
                  </p:pic>
                </p:oleObj>
              </mc:Fallback>
            </mc:AlternateContent>
          </a:graphicData>
        </a:graphic>
      </p:graphicFrame>
      <p:cxnSp>
        <p:nvCxnSpPr>
          <p:cNvPr id="68" name="Straight Arrow Connector 67"/>
          <p:cNvCxnSpPr/>
          <p:nvPr/>
        </p:nvCxnSpPr>
        <p:spPr>
          <a:xfrm>
            <a:off x="4334203" y="850019"/>
            <a:ext cx="3943" cy="35079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4342085" y="1322986"/>
            <a:ext cx="0" cy="2325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4319752" y="1734207"/>
            <a:ext cx="45719" cy="5517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p:cNvCxnSpPr/>
          <p:nvPr/>
        </p:nvCxnSpPr>
        <p:spPr>
          <a:xfrm flipV="1">
            <a:off x="4336830" y="1893172"/>
            <a:ext cx="0" cy="2325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4328947" y="2247895"/>
            <a:ext cx="3943" cy="35079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16200000" flipV="1">
            <a:off x="4122681" y="2913989"/>
            <a:ext cx="430924" cy="26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4682359" y="1111469"/>
            <a:ext cx="0" cy="512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58710" y="1174530"/>
            <a:ext cx="519694" cy="307777"/>
          </a:xfrm>
          <a:prstGeom prst="rect">
            <a:avLst/>
          </a:prstGeom>
          <a:noFill/>
        </p:spPr>
        <p:txBody>
          <a:bodyPr wrap="none" rtlCol="0">
            <a:spAutoFit/>
          </a:bodyPr>
          <a:lstStyle/>
          <a:p>
            <a:r>
              <a:rPr lang="en-AU" sz="1400" dirty="0"/>
              <a:t>time</a:t>
            </a:r>
            <a:endParaRPr lang="en-US" sz="1400" dirty="0"/>
          </a:p>
        </p:txBody>
      </p:sp>
      <p:sp>
        <p:nvSpPr>
          <p:cNvPr id="15" name="TextBox 14"/>
          <p:cNvSpPr txBox="1"/>
          <p:nvPr/>
        </p:nvSpPr>
        <p:spPr>
          <a:xfrm>
            <a:off x="3263463" y="1820917"/>
            <a:ext cx="915187" cy="646331"/>
          </a:xfrm>
          <a:prstGeom prst="rect">
            <a:avLst/>
          </a:prstGeom>
          <a:noFill/>
        </p:spPr>
        <p:txBody>
          <a:bodyPr wrap="none" rtlCol="0">
            <a:spAutoFit/>
          </a:bodyPr>
          <a:lstStyle/>
          <a:p>
            <a:r>
              <a:rPr lang="en-AU" dirty="0">
                <a:solidFill>
                  <a:srgbClr val="00B050"/>
                </a:solidFill>
              </a:rPr>
              <a:t>velocity</a:t>
            </a:r>
          </a:p>
          <a:p>
            <a:r>
              <a:rPr lang="en-AU" dirty="0">
                <a:solidFill>
                  <a:srgbClr val="00B050"/>
                </a:solidFill>
              </a:rPr>
              <a:t> vectors</a:t>
            </a:r>
            <a:endParaRPr lang="en-US" dirty="0">
              <a:solidFill>
                <a:srgbClr val="00B050"/>
              </a:solidFill>
            </a:endParaRPr>
          </a:p>
        </p:txBody>
      </p:sp>
    </p:spTree>
    <p:extLst>
      <p:ext uri="{BB962C8B-B14F-4D97-AF65-F5344CB8AC3E}">
        <p14:creationId xmlns:p14="http://schemas.microsoft.com/office/powerpoint/2010/main" val="1350381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87365" y="1387366"/>
            <a:ext cx="110359" cy="1103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557751" y="1389993"/>
            <a:ext cx="110359" cy="1103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560845007"/>
              </p:ext>
            </p:extLst>
          </p:nvPr>
        </p:nvGraphicFramePr>
        <p:xfrm>
          <a:off x="1338646" y="1007625"/>
          <a:ext cx="228600" cy="279400"/>
        </p:xfrm>
        <a:graphic>
          <a:graphicData uri="http://schemas.openxmlformats.org/presentationml/2006/ole">
            <mc:AlternateContent xmlns:mc="http://schemas.openxmlformats.org/markup-compatibility/2006">
              <mc:Choice xmlns:v="urn:schemas-microsoft-com:vml" Requires="v">
                <p:oleObj spid="_x0000_s47264" name="Equation" r:id="rId3" imgW="228600" imgH="279360" progId="Equation.DSMT4">
                  <p:embed/>
                </p:oleObj>
              </mc:Choice>
              <mc:Fallback>
                <p:oleObj name="Equation" r:id="rId3" imgW="228600" imgH="279360" progId="Equation.DSMT4">
                  <p:embed/>
                  <p:pic>
                    <p:nvPicPr>
                      <p:cNvPr id="0" name=""/>
                      <p:cNvPicPr/>
                      <p:nvPr/>
                    </p:nvPicPr>
                    <p:blipFill>
                      <a:blip r:embed="rId4"/>
                      <a:stretch>
                        <a:fillRect/>
                      </a:stretch>
                    </p:blipFill>
                    <p:spPr>
                      <a:xfrm>
                        <a:off x="1338646" y="1007625"/>
                        <a:ext cx="228600" cy="2794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9208983"/>
              </p:ext>
            </p:extLst>
          </p:nvPr>
        </p:nvGraphicFramePr>
        <p:xfrm>
          <a:off x="3509032" y="994487"/>
          <a:ext cx="228600" cy="279400"/>
        </p:xfrm>
        <a:graphic>
          <a:graphicData uri="http://schemas.openxmlformats.org/presentationml/2006/ole">
            <mc:AlternateContent xmlns:mc="http://schemas.openxmlformats.org/markup-compatibility/2006">
              <mc:Choice xmlns:v="urn:schemas-microsoft-com:vml" Requires="v">
                <p:oleObj spid="_x0000_s47265" name="Equation" r:id="rId5" imgW="228600" imgH="279360" progId="Equation.DSMT4">
                  <p:embed/>
                </p:oleObj>
              </mc:Choice>
              <mc:Fallback>
                <p:oleObj name="Equation" r:id="rId5" imgW="228600" imgH="279360" progId="Equation.DSMT4">
                  <p:embed/>
                  <p:pic>
                    <p:nvPicPr>
                      <p:cNvPr id="7" name="Object 6"/>
                      <p:cNvPicPr/>
                      <p:nvPr/>
                    </p:nvPicPr>
                    <p:blipFill>
                      <a:blip r:embed="rId6"/>
                      <a:stretch>
                        <a:fillRect/>
                      </a:stretch>
                    </p:blipFill>
                    <p:spPr>
                      <a:xfrm>
                        <a:off x="3509032" y="994487"/>
                        <a:ext cx="228600" cy="2794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27064794"/>
              </p:ext>
            </p:extLst>
          </p:nvPr>
        </p:nvGraphicFramePr>
        <p:xfrm>
          <a:off x="1978901" y="920915"/>
          <a:ext cx="1092200" cy="279400"/>
        </p:xfrm>
        <a:graphic>
          <a:graphicData uri="http://schemas.openxmlformats.org/presentationml/2006/ole">
            <mc:AlternateContent xmlns:mc="http://schemas.openxmlformats.org/markup-compatibility/2006">
              <mc:Choice xmlns:v="urn:schemas-microsoft-com:vml" Requires="v">
                <p:oleObj spid="_x0000_s47266" name="Equation" r:id="rId7" imgW="1091880" imgH="279360" progId="Equation.DSMT4">
                  <p:embed/>
                </p:oleObj>
              </mc:Choice>
              <mc:Fallback>
                <p:oleObj name="Equation" r:id="rId7" imgW="1091880" imgH="279360" progId="Equation.DSMT4">
                  <p:embed/>
                  <p:pic>
                    <p:nvPicPr>
                      <p:cNvPr id="0" name=""/>
                      <p:cNvPicPr/>
                      <p:nvPr/>
                    </p:nvPicPr>
                    <p:blipFill>
                      <a:blip r:embed="rId8"/>
                      <a:stretch>
                        <a:fillRect/>
                      </a:stretch>
                    </p:blipFill>
                    <p:spPr>
                      <a:xfrm>
                        <a:off x="1978901" y="920915"/>
                        <a:ext cx="1092200" cy="2794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64159103"/>
              </p:ext>
            </p:extLst>
          </p:nvPr>
        </p:nvGraphicFramePr>
        <p:xfrm>
          <a:off x="1338263" y="1553779"/>
          <a:ext cx="266700" cy="279400"/>
        </p:xfrm>
        <a:graphic>
          <a:graphicData uri="http://schemas.openxmlformats.org/presentationml/2006/ole">
            <mc:AlternateContent xmlns:mc="http://schemas.openxmlformats.org/markup-compatibility/2006">
              <mc:Choice xmlns:v="urn:schemas-microsoft-com:vml" Requires="v">
                <p:oleObj spid="_x0000_s47267" name="Equation" r:id="rId9" imgW="266400" imgH="279360" progId="Equation.DSMT4">
                  <p:embed/>
                </p:oleObj>
              </mc:Choice>
              <mc:Fallback>
                <p:oleObj name="Equation" r:id="rId9" imgW="266400" imgH="279360" progId="Equation.DSMT4">
                  <p:embed/>
                  <p:pic>
                    <p:nvPicPr>
                      <p:cNvPr id="7" name="Object 6"/>
                      <p:cNvPicPr/>
                      <p:nvPr/>
                    </p:nvPicPr>
                    <p:blipFill>
                      <a:blip r:embed="rId10"/>
                      <a:stretch>
                        <a:fillRect/>
                      </a:stretch>
                    </p:blipFill>
                    <p:spPr>
                      <a:xfrm>
                        <a:off x="1338263" y="1553779"/>
                        <a:ext cx="266700" cy="2794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31087788"/>
              </p:ext>
            </p:extLst>
          </p:nvPr>
        </p:nvGraphicFramePr>
        <p:xfrm>
          <a:off x="3539906" y="1548962"/>
          <a:ext cx="266700" cy="279400"/>
        </p:xfrm>
        <a:graphic>
          <a:graphicData uri="http://schemas.openxmlformats.org/presentationml/2006/ole">
            <mc:AlternateContent xmlns:mc="http://schemas.openxmlformats.org/markup-compatibility/2006">
              <mc:Choice xmlns:v="urn:schemas-microsoft-com:vml" Requires="v">
                <p:oleObj spid="_x0000_s47268" name="Equation" r:id="rId11" imgW="266400" imgH="279360" progId="Equation.DSMT4">
                  <p:embed/>
                </p:oleObj>
              </mc:Choice>
              <mc:Fallback>
                <p:oleObj name="Equation" r:id="rId11" imgW="266400" imgH="279360" progId="Equation.DSMT4">
                  <p:embed/>
                  <p:pic>
                    <p:nvPicPr>
                      <p:cNvPr id="8" name="Object 7"/>
                      <p:cNvPicPr/>
                      <p:nvPr/>
                    </p:nvPicPr>
                    <p:blipFill>
                      <a:blip r:embed="rId12"/>
                      <a:stretch>
                        <a:fillRect/>
                      </a:stretch>
                    </p:blipFill>
                    <p:spPr>
                      <a:xfrm>
                        <a:off x="3539906" y="1548962"/>
                        <a:ext cx="266700" cy="2794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446512093"/>
              </p:ext>
            </p:extLst>
          </p:nvPr>
        </p:nvGraphicFramePr>
        <p:xfrm>
          <a:off x="1932042" y="1310400"/>
          <a:ext cx="1206500" cy="279400"/>
        </p:xfrm>
        <a:graphic>
          <a:graphicData uri="http://schemas.openxmlformats.org/presentationml/2006/ole">
            <mc:AlternateContent xmlns:mc="http://schemas.openxmlformats.org/markup-compatibility/2006">
              <mc:Choice xmlns:v="urn:schemas-microsoft-com:vml" Requires="v">
                <p:oleObj spid="_x0000_s47269" name="Equation" r:id="rId13" imgW="1206360" imgH="279360" progId="Equation.DSMT4">
                  <p:embed/>
                </p:oleObj>
              </mc:Choice>
              <mc:Fallback>
                <p:oleObj name="Equation" r:id="rId13" imgW="1206360" imgH="279360" progId="Equation.DSMT4">
                  <p:embed/>
                  <p:pic>
                    <p:nvPicPr>
                      <p:cNvPr id="9" name="Object 8"/>
                      <p:cNvPicPr/>
                      <p:nvPr/>
                    </p:nvPicPr>
                    <p:blipFill>
                      <a:blip r:embed="rId14"/>
                      <a:stretch>
                        <a:fillRect/>
                      </a:stretch>
                    </p:blipFill>
                    <p:spPr>
                      <a:xfrm>
                        <a:off x="1932042" y="1310400"/>
                        <a:ext cx="1206500" cy="279400"/>
                      </a:xfrm>
                      <a:prstGeom prst="rect">
                        <a:avLst/>
                      </a:prstGeom>
                    </p:spPr>
                  </p:pic>
                </p:oleObj>
              </mc:Fallback>
            </mc:AlternateContent>
          </a:graphicData>
        </a:graphic>
      </p:graphicFrame>
      <p:sp>
        <p:nvSpPr>
          <p:cNvPr id="13" name="TextBox 12"/>
          <p:cNvSpPr txBox="1"/>
          <p:nvPr/>
        </p:nvSpPr>
        <p:spPr>
          <a:xfrm>
            <a:off x="173422" y="693682"/>
            <a:ext cx="1145570" cy="338554"/>
          </a:xfrm>
          <a:prstGeom prst="rect">
            <a:avLst/>
          </a:prstGeom>
          <a:noFill/>
        </p:spPr>
        <p:txBody>
          <a:bodyPr wrap="none" rtlCol="0">
            <a:spAutoFit/>
          </a:bodyPr>
          <a:lstStyle/>
          <a:p>
            <a:r>
              <a:rPr lang="en-AU" sz="1600" dirty="0"/>
              <a:t>potential  </a:t>
            </a:r>
            <a:r>
              <a:rPr lang="en-AU" sz="1600" i="1" dirty="0">
                <a:latin typeface="Times New Roman" panose="02020603050405020304" pitchFamily="18" charset="0"/>
                <a:cs typeface="Times New Roman" panose="02020603050405020304" pitchFamily="18" charset="0"/>
              </a:rPr>
              <a:t>V</a:t>
            </a:r>
            <a:endParaRPr lang="en-US" sz="1600" i="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3786352" y="672662"/>
            <a:ext cx="1731051" cy="338554"/>
          </a:xfrm>
          <a:prstGeom prst="rect">
            <a:avLst/>
          </a:prstGeom>
          <a:noFill/>
        </p:spPr>
        <p:txBody>
          <a:bodyPr wrap="none" rtlCol="0">
            <a:spAutoFit/>
          </a:bodyPr>
          <a:lstStyle/>
          <a:p>
            <a:r>
              <a:rPr lang="en-AU" sz="1600" dirty="0"/>
              <a:t>potential energy </a:t>
            </a:r>
            <a:r>
              <a:rPr lang="en-AU" sz="1600" i="1" dirty="0">
                <a:latin typeface="Times New Roman" panose="02020603050405020304" pitchFamily="18" charset="0"/>
                <a:cs typeface="Times New Roman" panose="02020603050405020304" pitchFamily="18" charset="0"/>
              </a:rPr>
              <a:t>U</a:t>
            </a:r>
            <a:endParaRPr lang="en-US" sz="1600" i="1" dirty="0">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a:off x="1450428" y="1939159"/>
            <a:ext cx="2136227" cy="0"/>
          </a:xfrm>
          <a:prstGeom prst="straightConnector1">
            <a:avLst/>
          </a:prstGeom>
          <a:ln w="28575">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4071355849"/>
              </p:ext>
            </p:extLst>
          </p:nvPr>
        </p:nvGraphicFramePr>
        <p:xfrm>
          <a:off x="2064517" y="2146027"/>
          <a:ext cx="952500" cy="241300"/>
        </p:xfrm>
        <a:graphic>
          <a:graphicData uri="http://schemas.openxmlformats.org/presentationml/2006/ole">
            <mc:AlternateContent xmlns:mc="http://schemas.openxmlformats.org/markup-compatibility/2006">
              <mc:Choice xmlns:v="urn:schemas-microsoft-com:vml" Requires="v">
                <p:oleObj spid="_x0000_s47270" name="Equation" r:id="rId15" imgW="952200" imgH="241200" progId="Equation.DSMT4">
                  <p:embed/>
                </p:oleObj>
              </mc:Choice>
              <mc:Fallback>
                <p:oleObj name="Equation" r:id="rId15" imgW="952200" imgH="241200" progId="Equation.DSMT4">
                  <p:embed/>
                  <p:pic>
                    <p:nvPicPr>
                      <p:cNvPr id="0" name=""/>
                      <p:cNvPicPr/>
                      <p:nvPr/>
                    </p:nvPicPr>
                    <p:blipFill>
                      <a:blip r:embed="rId16"/>
                      <a:stretch>
                        <a:fillRect/>
                      </a:stretch>
                    </p:blipFill>
                    <p:spPr>
                      <a:xfrm>
                        <a:off x="2064517" y="2146027"/>
                        <a:ext cx="952500" cy="2413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4167530560"/>
              </p:ext>
            </p:extLst>
          </p:nvPr>
        </p:nvGraphicFramePr>
        <p:xfrm>
          <a:off x="2409388" y="1849767"/>
          <a:ext cx="152400" cy="203200"/>
        </p:xfrm>
        <a:graphic>
          <a:graphicData uri="http://schemas.openxmlformats.org/presentationml/2006/ole">
            <mc:AlternateContent xmlns:mc="http://schemas.openxmlformats.org/markup-compatibility/2006">
              <mc:Choice xmlns:v="urn:schemas-microsoft-com:vml" Requires="v">
                <p:oleObj spid="_x0000_s47271" name="Equation" r:id="rId17" imgW="152280" imgH="203040" progId="Equation.DSMT4">
                  <p:embed/>
                </p:oleObj>
              </mc:Choice>
              <mc:Fallback>
                <p:oleObj name="Equation" r:id="rId17" imgW="152280" imgH="203040" progId="Equation.DSMT4">
                  <p:embed/>
                  <p:pic>
                    <p:nvPicPr>
                      <p:cNvPr id="0" name=""/>
                      <p:cNvPicPr/>
                      <p:nvPr/>
                    </p:nvPicPr>
                    <p:blipFill>
                      <a:blip r:embed="rId18"/>
                      <a:stretch>
                        <a:fillRect/>
                      </a:stretch>
                    </p:blipFill>
                    <p:spPr>
                      <a:xfrm>
                        <a:off x="2409388" y="1849767"/>
                        <a:ext cx="152400" cy="2032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7596611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Image result for image electrical breakd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32" y="239088"/>
            <a:ext cx="3417589" cy="212574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Image result for image electrical break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89" y="2497453"/>
            <a:ext cx="3407393" cy="1916893"/>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14" y="4512597"/>
            <a:ext cx="3673366" cy="245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3955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Image result for clip art power socket and plug sparking"/>
          <p:cNvPicPr>
            <a:picLocks noChangeAspect="1" noChangeArrowheads="1"/>
          </p:cNvPicPr>
          <p:nvPr/>
        </p:nvPicPr>
        <p:blipFill rotWithShape="1">
          <a:blip r:embed="rId3">
            <a:extLst>
              <a:ext uri="{28A0092B-C50C-407E-A947-70E740481C1C}">
                <a14:useLocalDpi xmlns:a14="http://schemas.microsoft.com/office/drawing/2010/main" val="0"/>
              </a:ext>
            </a:extLst>
          </a:blip>
          <a:srcRect b="8051"/>
          <a:stretch/>
        </p:blipFill>
        <p:spPr bwMode="auto">
          <a:xfrm>
            <a:off x="476797" y="756744"/>
            <a:ext cx="2261526" cy="2151993"/>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p:cNvSpPr/>
          <p:nvPr/>
        </p:nvSpPr>
        <p:spPr>
          <a:xfrm>
            <a:off x="662152" y="4150617"/>
            <a:ext cx="4311869" cy="1209659"/>
          </a:xfrm>
          <a:custGeom>
            <a:avLst/>
            <a:gdLst>
              <a:gd name="connsiteX0" fmla="*/ 0 w 4311869"/>
              <a:gd name="connsiteY0" fmla="*/ 910114 h 1209659"/>
              <a:gd name="connsiteX1" fmla="*/ 1458310 w 4311869"/>
              <a:gd name="connsiteY1" fmla="*/ 3597 h 1209659"/>
              <a:gd name="connsiteX2" fmla="*/ 4311869 w 4311869"/>
              <a:gd name="connsiteY2" fmla="*/ 1209659 h 1209659"/>
            </a:gdLst>
            <a:ahLst/>
            <a:cxnLst>
              <a:cxn ang="0">
                <a:pos x="connsiteX0" y="connsiteY0"/>
              </a:cxn>
              <a:cxn ang="0">
                <a:pos x="connsiteX1" y="connsiteY1"/>
              </a:cxn>
              <a:cxn ang="0">
                <a:pos x="connsiteX2" y="connsiteY2"/>
              </a:cxn>
            </a:cxnLst>
            <a:rect l="l" t="t" r="r" b="b"/>
            <a:pathLst>
              <a:path w="4311869" h="1209659">
                <a:moveTo>
                  <a:pt x="0" y="910114"/>
                </a:moveTo>
                <a:cubicBezTo>
                  <a:pt x="369832" y="431893"/>
                  <a:pt x="739665" y="-46327"/>
                  <a:pt x="1458310" y="3597"/>
                </a:cubicBezTo>
                <a:cubicBezTo>
                  <a:pt x="2176955" y="53521"/>
                  <a:pt x="3244412" y="631590"/>
                  <a:pt x="4311869" y="1209659"/>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3074276" y="3878317"/>
            <a:ext cx="212834" cy="52814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rot="1355930">
            <a:off x="3097924" y="4280337"/>
            <a:ext cx="165538" cy="165538"/>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3314653737"/>
              </p:ext>
            </p:extLst>
          </p:nvPr>
        </p:nvGraphicFramePr>
        <p:xfrm>
          <a:off x="2989427" y="3738344"/>
          <a:ext cx="190500" cy="241300"/>
        </p:xfrm>
        <a:graphic>
          <a:graphicData uri="http://schemas.openxmlformats.org/presentationml/2006/ole">
            <mc:AlternateContent xmlns:mc="http://schemas.openxmlformats.org/markup-compatibility/2006">
              <mc:Choice xmlns:v="urn:schemas-microsoft-com:vml" Requires="v">
                <p:oleObj spid="_x0000_s48147" name="Equation" r:id="rId4" imgW="190440" imgH="241200" progId="Equation.DSMT4">
                  <p:embed/>
                </p:oleObj>
              </mc:Choice>
              <mc:Fallback>
                <p:oleObj name="Equation" r:id="rId4" imgW="190440" imgH="241200" progId="Equation.DSMT4">
                  <p:embed/>
                  <p:pic>
                    <p:nvPicPr>
                      <p:cNvPr id="0" name=""/>
                      <p:cNvPicPr/>
                      <p:nvPr/>
                    </p:nvPicPr>
                    <p:blipFill>
                      <a:blip r:embed="rId5"/>
                      <a:stretch>
                        <a:fillRect/>
                      </a:stretch>
                    </p:blipFill>
                    <p:spPr>
                      <a:xfrm>
                        <a:off x="2989427" y="3738344"/>
                        <a:ext cx="190500" cy="241300"/>
                      </a:xfrm>
                      <a:prstGeom prst="rect">
                        <a:avLst/>
                      </a:prstGeom>
                    </p:spPr>
                  </p:pic>
                </p:oleObj>
              </mc:Fallback>
            </mc:AlternateContent>
          </a:graphicData>
        </a:graphic>
      </p:graphicFrame>
      <p:sp>
        <p:nvSpPr>
          <p:cNvPr id="10" name="TextBox 9"/>
          <p:cNvSpPr txBox="1"/>
          <p:nvPr/>
        </p:nvSpPr>
        <p:spPr>
          <a:xfrm>
            <a:off x="804041" y="4209394"/>
            <a:ext cx="1299458" cy="338554"/>
          </a:xfrm>
          <a:prstGeom prst="rect">
            <a:avLst/>
          </a:prstGeom>
          <a:solidFill>
            <a:schemeClr val="bg1"/>
          </a:solidFill>
        </p:spPr>
        <p:txBody>
          <a:bodyPr wrap="none" rtlCol="0">
            <a:spAutoFit/>
          </a:bodyPr>
          <a:lstStyle/>
          <a:p>
            <a:r>
              <a:rPr lang="en-AU" sz="1600" dirty="0"/>
              <a:t>equipotential</a:t>
            </a:r>
            <a:endParaRPr lang="en-US" sz="1600" dirty="0"/>
          </a:p>
        </p:txBody>
      </p:sp>
      <p:sp>
        <p:nvSpPr>
          <p:cNvPr id="11" name="TextBox 10"/>
          <p:cNvSpPr txBox="1"/>
          <p:nvPr/>
        </p:nvSpPr>
        <p:spPr>
          <a:xfrm>
            <a:off x="2593427" y="4280338"/>
            <a:ext cx="288862" cy="307777"/>
          </a:xfrm>
          <a:prstGeom prst="rect">
            <a:avLst/>
          </a:prstGeom>
          <a:noFill/>
        </p:spPr>
        <p:txBody>
          <a:bodyPr wrap="none" rtlCol="0">
            <a:spAutoFit/>
          </a:bodyPr>
          <a:lstStyle/>
          <a:p>
            <a:r>
              <a:rPr lang="en-AU" sz="1400" dirty="0"/>
              <a:t>A</a:t>
            </a:r>
            <a:endParaRPr lang="en-US" sz="1400" dirty="0"/>
          </a:p>
        </p:txBody>
      </p:sp>
      <p:sp>
        <p:nvSpPr>
          <p:cNvPr id="14" name="TextBox 13"/>
          <p:cNvSpPr txBox="1"/>
          <p:nvPr/>
        </p:nvSpPr>
        <p:spPr>
          <a:xfrm>
            <a:off x="3305503" y="4582510"/>
            <a:ext cx="288862" cy="307777"/>
          </a:xfrm>
          <a:prstGeom prst="rect">
            <a:avLst/>
          </a:prstGeom>
          <a:noFill/>
        </p:spPr>
        <p:txBody>
          <a:bodyPr wrap="none" rtlCol="0">
            <a:spAutoFit/>
          </a:bodyPr>
          <a:lstStyle/>
          <a:p>
            <a:r>
              <a:rPr lang="en-AU" sz="1400" dirty="0"/>
              <a:t>B</a:t>
            </a:r>
            <a:endParaRPr lang="en-US" sz="1400" dirty="0"/>
          </a:p>
        </p:txBody>
      </p:sp>
      <p:sp>
        <p:nvSpPr>
          <p:cNvPr id="12" name="Oval 11"/>
          <p:cNvSpPr/>
          <p:nvPr/>
        </p:nvSpPr>
        <p:spPr>
          <a:xfrm>
            <a:off x="2766849" y="4280337"/>
            <a:ext cx="55179" cy="551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407980" y="4550977"/>
            <a:ext cx="55179" cy="551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759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Image result for images equipotential surfa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1" y="748861"/>
            <a:ext cx="4237910" cy="49366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85319951"/>
              </p:ext>
            </p:extLst>
          </p:nvPr>
        </p:nvGraphicFramePr>
        <p:xfrm>
          <a:off x="4407666" y="1145573"/>
          <a:ext cx="838200" cy="508000"/>
        </p:xfrm>
        <a:graphic>
          <a:graphicData uri="http://schemas.openxmlformats.org/presentationml/2006/ole">
            <mc:AlternateContent xmlns:mc="http://schemas.openxmlformats.org/markup-compatibility/2006">
              <mc:Choice xmlns:v="urn:schemas-microsoft-com:vml" Requires="v">
                <p:oleObj spid="_x0000_s49170" name="Equation" r:id="rId4" imgW="838080" imgH="507960" progId="Equation.DSMT4">
                  <p:embed/>
                </p:oleObj>
              </mc:Choice>
              <mc:Fallback>
                <p:oleObj name="Equation" r:id="rId4" imgW="838080" imgH="507960" progId="Equation.DSMT4">
                  <p:embed/>
                  <p:pic>
                    <p:nvPicPr>
                      <p:cNvPr id="0" name=""/>
                      <p:cNvPicPr/>
                      <p:nvPr/>
                    </p:nvPicPr>
                    <p:blipFill>
                      <a:blip r:embed="rId5"/>
                      <a:stretch>
                        <a:fillRect/>
                      </a:stretch>
                    </p:blipFill>
                    <p:spPr>
                      <a:xfrm>
                        <a:off x="4407666" y="1145573"/>
                        <a:ext cx="838200" cy="508000"/>
                      </a:xfrm>
                      <a:prstGeom prst="rect">
                        <a:avLst/>
                      </a:prstGeom>
                    </p:spPr>
                  </p:pic>
                </p:oleObj>
              </mc:Fallback>
            </mc:AlternateContent>
          </a:graphicData>
        </a:graphic>
      </p:graphicFrame>
      <p:cxnSp>
        <p:nvCxnSpPr>
          <p:cNvPr id="6" name="Straight Connector 5"/>
          <p:cNvCxnSpPr/>
          <p:nvPr/>
        </p:nvCxnSpPr>
        <p:spPr>
          <a:xfrm>
            <a:off x="2396358" y="1087821"/>
            <a:ext cx="228600" cy="10957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22028" y="2230821"/>
            <a:ext cx="1150883" cy="2680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30366" y="1079937"/>
            <a:ext cx="1765738" cy="584775"/>
          </a:xfrm>
          <a:prstGeom prst="rect">
            <a:avLst/>
          </a:prstGeom>
          <a:solidFill>
            <a:schemeClr val="bg1"/>
          </a:solidFill>
        </p:spPr>
        <p:txBody>
          <a:bodyPr wrap="square" rtlCol="0">
            <a:spAutoFit/>
          </a:bodyPr>
          <a:lstStyle/>
          <a:p>
            <a:r>
              <a:rPr lang="en-AU" sz="1600" dirty="0"/>
              <a:t>large slope implies large electric field</a:t>
            </a:r>
            <a:endParaRPr lang="en-US" sz="1600" dirty="0"/>
          </a:p>
        </p:txBody>
      </p:sp>
      <p:sp>
        <p:nvSpPr>
          <p:cNvPr id="12" name="TextBox 11"/>
          <p:cNvSpPr txBox="1"/>
          <p:nvPr/>
        </p:nvSpPr>
        <p:spPr>
          <a:xfrm>
            <a:off x="3612932" y="1760482"/>
            <a:ext cx="1765738" cy="584775"/>
          </a:xfrm>
          <a:prstGeom prst="rect">
            <a:avLst/>
          </a:prstGeom>
          <a:solidFill>
            <a:schemeClr val="bg1"/>
          </a:solidFill>
        </p:spPr>
        <p:txBody>
          <a:bodyPr wrap="square" rtlCol="0">
            <a:spAutoFit/>
          </a:bodyPr>
          <a:lstStyle/>
          <a:p>
            <a:r>
              <a:rPr lang="en-AU" sz="1600" dirty="0"/>
              <a:t>small slope implies small electric field</a:t>
            </a:r>
            <a:endParaRPr lang="en-US" sz="1600" dirty="0"/>
          </a:p>
        </p:txBody>
      </p:sp>
      <p:sp>
        <p:nvSpPr>
          <p:cNvPr id="13" name="TextBox 12"/>
          <p:cNvSpPr txBox="1"/>
          <p:nvPr/>
        </p:nvSpPr>
        <p:spPr>
          <a:xfrm>
            <a:off x="730471" y="5602013"/>
            <a:ext cx="1933902" cy="1077218"/>
          </a:xfrm>
          <a:prstGeom prst="rect">
            <a:avLst/>
          </a:prstGeom>
          <a:solidFill>
            <a:schemeClr val="bg1"/>
          </a:solidFill>
        </p:spPr>
        <p:txBody>
          <a:bodyPr wrap="square" rtlCol="0">
            <a:spAutoFit/>
          </a:bodyPr>
          <a:lstStyle/>
          <a:p>
            <a:r>
              <a:rPr lang="en-AU" sz="1600" dirty="0"/>
              <a:t>equipotential lines close together implies a strong electric field</a:t>
            </a:r>
            <a:endParaRPr lang="en-US" sz="1600" dirty="0"/>
          </a:p>
        </p:txBody>
      </p:sp>
      <p:sp>
        <p:nvSpPr>
          <p:cNvPr id="11" name="TextBox 10"/>
          <p:cNvSpPr txBox="1"/>
          <p:nvPr/>
        </p:nvSpPr>
        <p:spPr>
          <a:xfrm>
            <a:off x="307428" y="165539"/>
            <a:ext cx="5241307" cy="338554"/>
          </a:xfrm>
          <a:prstGeom prst="rect">
            <a:avLst/>
          </a:prstGeom>
          <a:noFill/>
        </p:spPr>
        <p:txBody>
          <a:bodyPr wrap="none" rtlCol="0">
            <a:spAutoFit/>
          </a:bodyPr>
          <a:lstStyle/>
          <a:p>
            <a:r>
              <a:rPr lang="en-AU" sz="1600" dirty="0"/>
              <a:t>Electric field and electric potential for a positive point charge</a:t>
            </a:r>
            <a:endParaRPr lang="en-US" sz="1600" dirty="0"/>
          </a:p>
        </p:txBody>
      </p:sp>
      <p:sp>
        <p:nvSpPr>
          <p:cNvPr id="15" name="TextBox 14"/>
          <p:cNvSpPr txBox="1"/>
          <p:nvPr/>
        </p:nvSpPr>
        <p:spPr>
          <a:xfrm>
            <a:off x="3208285" y="5525814"/>
            <a:ext cx="1933902" cy="1077218"/>
          </a:xfrm>
          <a:prstGeom prst="rect">
            <a:avLst/>
          </a:prstGeom>
          <a:solidFill>
            <a:schemeClr val="bg1"/>
          </a:solidFill>
        </p:spPr>
        <p:txBody>
          <a:bodyPr wrap="square" rtlCol="0">
            <a:spAutoFit/>
          </a:bodyPr>
          <a:lstStyle/>
          <a:p>
            <a:r>
              <a:rPr lang="en-AU" sz="1600" dirty="0"/>
              <a:t>equipotential lines across the electric field lines are right angles</a:t>
            </a:r>
            <a:endParaRPr lang="en-US" sz="1600" dirty="0"/>
          </a:p>
        </p:txBody>
      </p:sp>
    </p:spTree>
    <p:extLst>
      <p:ext uri="{BB962C8B-B14F-4D97-AF65-F5344CB8AC3E}">
        <p14:creationId xmlns:p14="http://schemas.microsoft.com/office/powerpoint/2010/main" val="2747155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ylinder 3"/>
          <p:cNvSpPr/>
          <p:nvPr/>
        </p:nvSpPr>
        <p:spPr>
          <a:xfrm rot="8101553">
            <a:off x="1143000" y="646386"/>
            <a:ext cx="441434" cy="1726325"/>
          </a:xfrm>
          <a:prstGeom prst="ca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78572" y="1434662"/>
            <a:ext cx="914400" cy="78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Shape 8"/>
          <p:cNvSpPr/>
          <p:nvPr/>
        </p:nvSpPr>
        <p:spPr>
          <a:xfrm rot="20940991">
            <a:off x="3168869" y="662151"/>
            <a:ext cx="1127234" cy="1513490"/>
          </a:xfrm>
          <a:custGeom>
            <a:avLst/>
            <a:gdLst>
              <a:gd name="connsiteX0" fmla="*/ 0 w 1127234"/>
              <a:gd name="connsiteY0" fmla="*/ 386256 h 1513490"/>
              <a:gd name="connsiteX1" fmla="*/ 606972 w 1127234"/>
              <a:gd name="connsiteY1" fmla="*/ 0 h 1513490"/>
              <a:gd name="connsiteX2" fmla="*/ 1127234 w 1127234"/>
              <a:gd name="connsiteY2" fmla="*/ 1135118 h 1513490"/>
              <a:gd name="connsiteX3" fmla="*/ 630620 w 1127234"/>
              <a:gd name="connsiteY3" fmla="*/ 1513490 h 1513490"/>
              <a:gd name="connsiteX4" fmla="*/ 354724 w 1127234"/>
              <a:gd name="connsiteY4" fmla="*/ 1119352 h 1513490"/>
              <a:gd name="connsiteX5" fmla="*/ 0 w 1127234"/>
              <a:gd name="connsiteY5" fmla="*/ 386256 h 151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234" h="1513490">
                <a:moveTo>
                  <a:pt x="0" y="386256"/>
                </a:moveTo>
                <a:lnTo>
                  <a:pt x="606972" y="0"/>
                </a:lnTo>
                <a:lnTo>
                  <a:pt x="1127234" y="1135118"/>
                </a:lnTo>
                <a:lnTo>
                  <a:pt x="630620" y="1513490"/>
                </a:lnTo>
                <a:lnTo>
                  <a:pt x="354724" y="1119352"/>
                </a:lnTo>
                <a:lnTo>
                  <a:pt x="0" y="386256"/>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9187" y="1726325"/>
            <a:ext cx="1186863" cy="307777"/>
          </a:xfrm>
          <a:prstGeom prst="rect">
            <a:avLst/>
          </a:prstGeom>
          <a:noFill/>
        </p:spPr>
        <p:txBody>
          <a:bodyPr wrap="none" rtlCol="0">
            <a:spAutoFit/>
          </a:bodyPr>
          <a:lstStyle/>
          <a:p>
            <a:r>
              <a:rPr lang="en-AU" sz="1400" dirty="0"/>
              <a:t>glass rod  ( </a:t>
            </a:r>
            <a:r>
              <a:rPr lang="en-AU" sz="1400" b="1" dirty="0">
                <a:solidFill>
                  <a:srgbClr val="FF0000"/>
                </a:solidFill>
              </a:rPr>
              <a:t>+</a:t>
            </a:r>
            <a:r>
              <a:rPr lang="en-AU" sz="1400" dirty="0"/>
              <a:t> )</a:t>
            </a:r>
            <a:endParaRPr lang="en-US" sz="1400" dirty="0"/>
          </a:p>
        </p:txBody>
      </p:sp>
      <p:sp>
        <p:nvSpPr>
          <p:cNvPr id="11" name="TextBox 10"/>
          <p:cNvSpPr txBox="1"/>
          <p:nvPr/>
        </p:nvSpPr>
        <p:spPr>
          <a:xfrm>
            <a:off x="1768367" y="909146"/>
            <a:ext cx="1169231" cy="400110"/>
          </a:xfrm>
          <a:prstGeom prst="rect">
            <a:avLst/>
          </a:prstGeom>
          <a:noFill/>
        </p:spPr>
        <p:txBody>
          <a:bodyPr wrap="none" rtlCol="0">
            <a:spAutoFit/>
          </a:bodyPr>
          <a:lstStyle/>
          <a:p>
            <a:r>
              <a:rPr lang="en-AU" sz="1400" dirty="0"/>
              <a:t>electrons ( </a:t>
            </a:r>
            <a:r>
              <a:rPr lang="en-AU" sz="2000" b="1" dirty="0"/>
              <a:t>-</a:t>
            </a:r>
            <a:r>
              <a:rPr lang="en-AU" sz="1400" dirty="0"/>
              <a:t> )</a:t>
            </a:r>
            <a:endParaRPr lang="en-US" sz="1400" dirty="0"/>
          </a:p>
        </p:txBody>
      </p:sp>
      <p:sp>
        <p:nvSpPr>
          <p:cNvPr id="12" name="TextBox 11"/>
          <p:cNvSpPr txBox="1"/>
          <p:nvPr/>
        </p:nvSpPr>
        <p:spPr>
          <a:xfrm>
            <a:off x="4038601" y="798788"/>
            <a:ext cx="1127232" cy="369332"/>
          </a:xfrm>
          <a:prstGeom prst="rect">
            <a:avLst/>
          </a:prstGeom>
          <a:noFill/>
        </p:spPr>
        <p:txBody>
          <a:bodyPr wrap="none" rtlCol="0">
            <a:spAutoFit/>
          </a:bodyPr>
          <a:lstStyle/>
          <a:p>
            <a:r>
              <a:rPr lang="en-AU" sz="1400" dirty="0"/>
              <a:t>silk cloth ( </a:t>
            </a:r>
            <a:r>
              <a:rPr lang="en-AU" b="1" dirty="0"/>
              <a:t>-</a:t>
            </a:r>
            <a:r>
              <a:rPr lang="en-AU" sz="1400" dirty="0"/>
              <a:t> )</a:t>
            </a:r>
            <a:endParaRPr lang="en-US" sz="1400" dirty="0"/>
          </a:p>
        </p:txBody>
      </p:sp>
      <p:sp>
        <p:nvSpPr>
          <p:cNvPr id="13" name="Cylinder 12"/>
          <p:cNvSpPr/>
          <p:nvPr/>
        </p:nvSpPr>
        <p:spPr>
          <a:xfrm rot="8101553">
            <a:off x="1295400" y="2611830"/>
            <a:ext cx="441434" cy="1726325"/>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2130972" y="3400106"/>
            <a:ext cx="914400" cy="78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Freeform: Shape 14"/>
          <p:cNvSpPr/>
          <p:nvPr/>
        </p:nvSpPr>
        <p:spPr>
          <a:xfrm rot="20940991">
            <a:off x="3321269" y="2627595"/>
            <a:ext cx="1127234" cy="1513490"/>
          </a:xfrm>
          <a:custGeom>
            <a:avLst/>
            <a:gdLst>
              <a:gd name="connsiteX0" fmla="*/ 0 w 1127234"/>
              <a:gd name="connsiteY0" fmla="*/ 386256 h 1513490"/>
              <a:gd name="connsiteX1" fmla="*/ 606972 w 1127234"/>
              <a:gd name="connsiteY1" fmla="*/ 0 h 1513490"/>
              <a:gd name="connsiteX2" fmla="*/ 1127234 w 1127234"/>
              <a:gd name="connsiteY2" fmla="*/ 1135118 h 1513490"/>
              <a:gd name="connsiteX3" fmla="*/ 630620 w 1127234"/>
              <a:gd name="connsiteY3" fmla="*/ 1513490 h 1513490"/>
              <a:gd name="connsiteX4" fmla="*/ 354724 w 1127234"/>
              <a:gd name="connsiteY4" fmla="*/ 1119352 h 1513490"/>
              <a:gd name="connsiteX5" fmla="*/ 0 w 1127234"/>
              <a:gd name="connsiteY5" fmla="*/ 386256 h 151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234" h="1513490">
                <a:moveTo>
                  <a:pt x="0" y="386256"/>
                </a:moveTo>
                <a:lnTo>
                  <a:pt x="606972" y="0"/>
                </a:lnTo>
                <a:lnTo>
                  <a:pt x="1127234" y="1135118"/>
                </a:lnTo>
                <a:lnTo>
                  <a:pt x="630620" y="1513490"/>
                </a:lnTo>
                <a:lnTo>
                  <a:pt x="354724" y="1119352"/>
                </a:lnTo>
                <a:lnTo>
                  <a:pt x="0" y="386256"/>
                </a:lnTo>
                <a:close/>
              </a:path>
            </a:pathLst>
          </a:cu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31228" y="3731182"/>
            <a:ext cx="1416029" cy="400110"/>
          </a:xfrm>
          <a:prstGeom prst="rect">
            <a:avLst/>
          </a:prstGeom>
          <a:noFill/>
        </p:spPr>
        <p:txBody>
          <a:bodyPr wrap="none" rtlCol="0">
            <a:spAutoFit/>
          </a:bodyPr>
          <a:lstStyle/>
          <a:p>
            <a:r>
              <a:rPr lang="en-AU" sz="1400" dirty="0"/>
              <a:t>wooden rod  ( </a:t>
            </a:r>
            <a:r>
              <a:rPr lang="en-AU" sz="2000" b="1" dirty="0"/>
              <a:t>-</a:t>
            </a:r>
            <a:r>
              <a:rPr lang="en-AU" sz="1400" dirty="0"/>
              <a:t> )</a:t>
            </a:r>
            <a:endParaRPr lang="en-US" sz="1400" dirty="0"/>
          </a:p>
        </p:txBody>
      </p:sp>
      <p:sp>
        <p:nvSpPr>
          <p:cNvPr id="17" name="TextBox 16"/>
          <p:cNvSpPr txBox="1"/>
          <p:nvPr/>
        </p:nvSpPr>
        <p:spPr>
          <a:xfrm>
            <a:off x="1920767" y="2874590"/>
            <a:ext cx="1169231" cy="400110"/>
          </a:xfrm>
          <a:prstGeom prst="rect">
            <a:avLst/>
          </a:prstGeom>
          <a:noFill/>
        </p:spPr>
        <p:txBody>
          <a:bodyPr wrap="none" rtlCol="0">
            <a:spAutoFit/>
          </a:bodyPr>
          <a:lstStyle/>
          <a:p>
            <a:r>
              <a:rPr lang="en-AU" sz="1400" dirty="0"/>
              <a:t>electrons ( </a:t>
            </a:r>
            <a:r>
              <a:rPr lang="en-AU" sz="2000" b="1" dirty="0"/>
              <a:t>-</a:t>
            </a:r>
            <a:r>
              <a:rPr lang="en-AU" sz="1400" dirty="0"/>
              <a:t> )</a:t>
            </a:r>
            <a:endParaRPr lang="en-US" sz="1400" dirty="0"/>
          </a:p>
        </p:txBody>
      </p:sp>
      <p:sp>
        <p:nvSpPr>
          <p:cNvPr id="18" name="TextBox 17"/>
          <p:cNvSpPr txBox="1"/>
          <p:nvPr/>
        </p:nvSpPr>
        <p:spPr>
          <a:xfrm>
            <a:off x="3883573" y="2456805"/>
            <a:ext cx="1547155" cy="338554"/>
          </a:xfrm>
          <a:prstGeom prst="rect">
            <a:avLst/>
          </a:prstGeom>
          <a:noFill/>
        </p:spPr>
        <p:txBody>
          <a:bodyPr wrap="none" rtlCol="0">
            <a:spAutoFit/>
          </a:bodyPr>
          <a:lstStyle/>
          <a:p>
            <a:r>
              <a:rPr lang="en-AU" sz="1400" dirty="0"/>
              <a:t>woollen  cloth ( </a:t>
            </a:r>
            <a:r>
              <a:rPr lang="en-AU" sz="1600" dirty="0">
                <a:solidFill>
                  <a:srgbClr val="FF0000"/>
                </a:solidFill>
              </a:rPr>
              <a:t>+</a:t>
            </a:r>
            <a:r>
              <a:rPr lang="en-AU" sz="1400" dirty="0"/>
              <a:t> )</a:t>
            </a:r>
            <a:endParaRPr lang="en-US" sz="1400" dirty="0"/>
          </a:p>
        </p:txBody>
      </p:sp>
    </p:spTree>
    <p:extLst>
      <p:ext uri="{BB962C8B-B14F-4D97-AF65-F5344CB8AC3E}">
        <p14:creationId xmlns:p14="http://schemas.microsoft.com/office/powerpoint/2010/main" val="6128391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Image result for images cathode ray tube"/>
          <p:cNvPicPr>
            <a:picLocks noChangeAspect="1" noChangeArrowheads="1"/>
          </p:cNvPicPr>
          <p:nvPr/>
        </p:nvPicPr>
        <p:blipFill rotWithShape="1">
          <a:blip r:embed="rId3">
            <a:extLst>
              <a:ext uri="{28A0092B-C50C-407E-A947-70E740481C1C}">
                <a14:useLocalDpi xmlns:a14="http://schemas.microsoft.com/office/drawing/2010/main" val="0"/>
              </a:ext>
            </a:extLst>
          </a:blip>
          <a:srcRect b="6789"/>
          <a:stretch/>
        </p:blipFill>
        <p:spPr bwMode="auto">
          <a:xfrm>
            <a:off x="1241425" y="2317750"/>
            <a:ext cx="3276600" cy="23882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615966" y="2167759"/>
            <a:ext cx="1056289" cy="0"/>
          </a:xfrm>
          <a:prstGeom prst="straightConnector1">
            <a:avLst/>
          </a:prstGeom>
          <a:ln w="28575">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6" name="Object 5"/>
          <p:cNvGraphicFramePr>
            <a:graphicFrameLocks noChangeAspect="1"/>
          </p:cNvGraphicFramePr>
          <p:nvPr>
            <p:extLst>
              <p:ext uri="{D42A27DB-BD31-4B8C-83A1-F6EECF244321}">
                <p14:modId xmlns:p14="http://schemas.microsoft.com/office/powerpoint/2010/main" val="2938802739"/>
              </p:ext>
            </p:extLst>
          </p:nvPr>
        </p:nvGraphicFramePr>
        <p:xfrm>
          <a:off x="1595711" y="1775537"/>
          <a:ext cx="1117600" cy="241300"/>
        </p:xfrm>
        <a:graphic>
          <a:graphicData uri="http://schemas.openxmlformats.org/presentationml/2006/ole">
            <mc:AlternateContent xmlns:mc="http://schemas.openxmlformats.org/markup-compatibility/2006">
              <mc:Choice xmlns:v="urn:schemas-microsoft-com:vml" Requires="v">
                <p:oleObj spid="_x0000_s50193" name="Equation" r:id="rId4" imgW="1117440" imgH="241200" progId="Equation.DSMT4">
                  <p:embed/>
                </p:oleObj>
              </mc:Choice>
              <mc:Fallback>
                <p:oleObj name="Equation" r:id="rId4" imgW="1117440" imgH="241200" progId="Equation.DSMT4">
                  <p:embed/>
                  <p:pic>
                    <p:nvPicPr>
                      <p:cNvPr id="0" name=""/>
                      <p:cNvPicPr/>
                      <p:nvPr/>
                    </p:nvPicPr>
                    <p:blipFill>
                      <a:blip r:embed="rId5"/>
                      <a:stretch>
                        <a:fillRect/>
                      </a:stretch>
                    </p:blipFill>
                    <p:spPr>
                      <a:xfrm>
                        <a:off x="1595711" y="1775537"/>
                        <a:ext cx="1117600" cy="241300"/>
                      </a:xfrm>
                      <a:prstGeom prst="rect">
                        <a:avLst/>
                      </a:prstGeom>
                    </p:spPr>
                  </p:pic>
                </p:oleObj>
              </mc:Fallback>
            </mc:AlternateContent>
          </a:graphicData>
        </a:graphic>
      </p:graphicFrame>
      <p:sp>
        <p:nvSpPr>
          <p:cNvPr id="7" name="TextBox 6"/>
          <p:cNvSpPr txBox="1"/>
          <p:nvPr/>
        </p:nvSpPr>
        <p:spPr>
          <a:xfrm>
            <a:off x="409903" y="3200399"/>
            <a:ext cx="1085490" cy="307777"/>
          </a:xfrm>
          <a:prstGeom prst="rect">
            <a:avLst/>
          </a:prstGeom>
          <a:noFill/>
        </p:spPr>
        <p:txBody>
          <a:bodyPr wrap="none" rtlCol="0">
            <a:spAutoFit/>
          </a:bodyPr>
          <a:lstStyle/>
          <a:p>
            <a:r>
              <a:rPr lang="en-AU" sz="1400" dirty="0"/>
              <a:t>hot filament</a:t>
            </a:r>
            <a:endParaRPr lang="en-US" sz="1400" dirty="0"/>
          </a:p>
        </p:txBody>
      </p:sp>
      <p:sp>
        <p:nvSpPr>
          <p:cNvPr id="8" name="Rectangle 7"/>
          <p:cNvSpPr/>
          <p:nvPr/>
        </p:nvSpPr>
        <p:spPr>
          <a:xfrm>
            <a:off x="1434662" y="3310759"/>
            <a:ext cx="149772" cy="118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243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rot="5400000">
            <a:off x="1854140" y="2216387"/>
            <a:ext cx="2564489" cy="1924578"/>
            <a:chOff x="402021" y="373508"/>
            <a:chExt cx="2564489" cy="1924578"/>
          </a:xfrm>
        </p:grpSpPr>
        <p:grpSp>
          <p:nvGrpSpPr>
            <p:cNvPr id="11" name="Group 10"/>
            <p:cNvGrpSpPr/>
            <p:nvPr/>
          </p:nvGrpSpPr>
          <p:grpSpPr>
            <a:xfrm rot="16200000">
              <a:off x="791442" y="365094"/>
              <a:ext cx="1733575" cy="1978769"/>
              <a:chOff x="1513490" y="1592315"/>
              <a:chExt cx="2194035" cy="769884"/>
            </a:xfrm>
          </p:grpSpPr>
          <p:cxnSp>
            <p:nvCxnSpPr>
              <p:cNvPr id="16" name="Straight Arrow Connector 15"/>
              <p:cNvCxnSpPr/>
              <p:nvPr/>
            </p:nvCxnSpPr>
            <p:spPr>
              <a:xfrm>
                <a:off x="1513490" y="1592317"/>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952298" y="1597571"/>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85849" y="1597571"/>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837794" y="1592315"/>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63463" y="1592316"/>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707525" y="1594943"/>
                <a:ext cx="0" cy="764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2643089" y="373508"/>
              <a:ext cx="194708" cy="1918350"/>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65081" y="373508"/>
              <a:ext cx="203763" cy="192457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02021" y="1111469"/>
              <a:ext cx="338554" cy="461665"/>
            </a:xfrm>
            <a:prstGeom prst="rect">
              <a:avLst/>
            </a:prstGeom>
            <a:noFill/>
          </p:spPr>
          <p:txBody>
            <a:bodyPr wrap="none" rtlCol="0">
              <a:spAutoFit/>
            </a:bodyPr>
            <a:lstStyle/>
            <a:p>
              <a:r>
                <a:rPr lang="en-AU" sz="2400" b="1" dirty="0"/>
                <a:t>+</a:t>
              </a:r>
              <a:endParaRPr lang="en-US" sz="2400" b="1" dirty="0"/>
            </a:p>
          </p:txBody>
        </p:sp>
        <p:sp>
          <p:nvSpPr>
            <p:cNvPr id="15" name="TextBox 14"/>
            <p:cNvSpPr txBox="1"/>
            <p:nvPr/>
          </p:nvSpPr>
          <p:spPr>
            <a:xfrm rot="16200000">
              <a:off x="2596056" y="1082565"/>
              <a:ext cx="279244" cy="461665"/>
            </a:xfrm>
            <a:prstGeom prst="rect">
              <a:avLst/>
            </a:prstGeom>
            <a:noFill/>
          </p:spPr>
          <p:txBody>
            <a:bodyPr wrap="none" rtlCol="0">
              <a:spAutoFit/>
            </a:bodyPr>
            <a:lstStyle/>
            <a:p>
              <a:r>
                <a:rPr lang="en-AU" sz="2400" b="1" dirty="0"/>
                <a:t>-</a:t>
              </a:r>
              <a:endParaRPr lang="en-US" sz="2400" b="1" dirty="0"/>
            </a:p>
          </p:txBody>
        </p:sp>
      </p:grpSp>
      <p:sp>
        <p:nvSpPr>
          <p:cNvPr id="22" name="TextBox 21"/>
          <p:cNvSpPr txBox="1"/>
          <p:nvPr/>
        </p:nvSpPr>
        <p:spPr>
          <a:xfrm>
            <a:off x="3324702" y="938049"/>
            <a:ext cx="2084695" cy="584775"/>
          </a:xfrm>
          <a:prstGeom prst="rect">
            <a:avLst/>
          </a:prstGeom>
          <a:noFill/>
        </p:spPr>
        <p:txBody>
          <a:bodyPr wrap="square" rtlCol="0">
            <a:spAutoFit/>
          </a:bodyPr>
          <a:lstStyle/>
          <a:p>
            <a:r>
              <a:rPr lang="en-AU" sz="1600" dirty="0"/>
              <a:t>uniform electric field between the plates</a:t>
            </a:r>
            <a:endParaRPr lang="en-US" sz="1600" dirty="0"/>
          </a:p>
        </p:txBody>
      </p:sp>
      <p:cxnSp>
        <p:nvCxnSpPr>
          <p:cNvPr id="24" name="Straight Arrow Connector 23"/>
          <p:cNvCxnSpPr/>
          <p:nvPr/>
        </p:nvCxnSpPr>
        <p:spPr>
          <a:xfrm>
            <a:off x="4319752" y="2175644"/>
            <a:ext cx="0" cy="1986455"/>
          </a:xfrm>
          <a:prstGeom prst="straightConnector1">
            <a:avLst/>
          </a:prstGeom>
          <a:ln w="19050">
            <a:solidFill>
              <a:schemeClr val="accent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5" name="Object 24"/>
          <p:cNvGraphicFramePr>
            <a:graphicFrameLocks noChangeAspect="1"/>
          </p:cNvGraphicFramePr>
          <p:nvPr>
            <p:extLst>
              <p:ext uri="{D42A27DB-BD31-4B8C-83A1-F6EECF244321}">
                <p14:modId xmlns:p14="http://schemas.microsoft.com/office/powerpoint/2010/main" val="1899804927"/>
              </p:ext>
            </p:extLst>
          </p:nvPr>
        </p:nvGraphicFramePr>
        <p:xfrm>
          <a:off x="4061701" y="2935838"/>
          <a:ext cx="1041400" cy="254000"/>
        </p:xfrm>
        <a:graphic>
          <a:graphicData uri="http://schemas.openxmlformats.org/presentationml/2006/ole">
            <mc:AlternateContent xmlns:mc="http://schemas.openxmlformats.org/markup-compatibility/2006">
              <mc:Choice xmlns:v="urn:schemas-microsoft-com:vml" Requires="v">
                <p:oleObj spid="_x0000_s51343" name="Equation" r:id="rId3" imgW="1041120" imgH="253800" progId="Equation.DSMT4">
                  <p:embed/>
                </p:oleObj>
              </mc:Choice>
              <mc:Fallback>
                <p:oleObj name="Equation" r:id="rId3" imgW="1041120" imgH="253800" progId="Equation.DSMT4">
                  <p:embed/>
                  <p:pic>
                    <p:nvPicPr>
                      <p:cNvPr id="0" name=""/>
                      <p:cNvPicPr/>
                      <p:nvPr/>
                    </p:nvPicPr>
                    <p:blipFill>
                      <a:blip r:embed="rId4"/>
                      <a:stretch>
                        <a:fillRect/>
                      </a:stretch>
                    </p:blipFill>
                    <p:spPr>
                      <a:xfrm>
                        <a:off x="4061701" y="2935838"/>
                        <a:ext cx="1041400" cy="254000"/>
                      </a:xfrm>
                      <a:prstGeom prst="rect">
                        <a:avLst/>
                      </a:prstGeom>
                      <a:solidFill>
                        <a:schemeClr val="bg1"/>
                      </a:solidFill>
                    </p:spPr>
                  </p:pic>
                </p:oleObj>
              </mc:Fallback>
            </mc:AlternateContent>
          </a:graphicData>
        </a:graphic>
      </p:graphicFrame>
      <p:sp>
        <p:nvSpPr>
          <p:cNvPr id="26" name="TextBox 25"/>
          <p:cNvSpPr txBox="1"/>
          <p:nvPr/>
        </p:nvSpPr>
        <p:spPr>
          <a:xfrm>
            <a:off x="4067503" y="1891865"/>
            <a:ext cx="814647" cy="338554"/>
          </a:xfrm>
          <a:prstGeom prst="rect">
            <a:avLst/>
          </a:prstGeom>
          <a:noFill/>
        </p:spPr>
        <p:txBody>
          <a:bodyPr wrap="none" rtlCol="0">
            <a:spAutoFit/>
          </a:bodyPr>
          <a:lstStyle/>
          <a:p>
            <a:r>
              <a:rPr lang="en-AU" sz="1600" dirty="0"/>
              <a:t>+30.0 V</a:t>
            </a:r>
            <a:endParaRPr lang="en-US" sz="1600" dirty="0"/>
          </a:p>
        </p:txBody>
      </p:sp>
      <p:sp>
        <p:nvSpPr>
          <p:cNvPr id="27" name="TextBox 26"/>
          <p:cNvSpPr txBox="1"/>
          <p:nvPr/>
        </p:nvSpPr>
        <p:spPr>
          <a:xfrm>
            <a:off x="4093779" y="4101665"/>
            <a:ext cx="607859" cy="338554"/>
          </a:xfrm>
          <a:prstGeom prst="rect">
            <a:avLst/>
          </a:prstGeom>
          <a:noFill/>
        </p:spPr>
        <p:txBody>
          <a:bodyPr wrap="none" rtlCol="0">
            <a:spAutoFit/>
          </a:bodyPr>
          <a:lstStyle/>
          <a:p>
            <a:r>
              <a:rPr lang="en-AU" sz="1600" dirty="0"/>
              <a:t>0.0 V</a:t>
            </a:r>
            <a:endParaRPr lang="en-US" sz="1600" dirty="0"/>
          </a:p>
        </p:txBody>
      </p:sp>
      <p:grpSp>
        <p:nvGrpSpPr>
          <p:cNvPr id="31" name="Group 30"/>
          <p:cNvGrpSpPr/>
          <p:nvPr/>
        </p:nvGrpSpPr>
        <p:grpSpPr>
          <a:xfrm>
            <a:off x="2656491" y="3302878"/>
            <a:ext cx="220718" cy="220718"/>
            <a:chOff x="961697" y="3484179"/>
            <a:chExt cx="220718" cy="220718"/>
          </a:xfrm>
        </p:grpSpPr>
        <p:sp>
          <p:nvSpPr>
            <p:cNvPr id="28" name="Oval 27"/>
            <p:cNvSpPr/>
            <p:nvPr/>
          </p:nvSpPr>
          <p:spPr>
            <a:xfrm>
              <a:off x="961697" y="3484179"/>
              <a:ext cx="220718" cy="22071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993230" y="3594540"/>
              <a:ext cx="14188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p:cNvCxnSpPr/>
          <p:nvPr/>
        </p:nvCxnSpPr>
        <p:spPr>
          <a:xfrm flipV="1">
            <a:off x="2766848" y="2845678"/>
            <a:ext cx="0" cy="4650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extLst>
              <p:ext uri="{D42A27DB-BD31-4B8C-83A1-F6EECF244321}">
                <p14:modId xmlns:p14="http://schemas.microsoft.com/office/powerpoint/2010/main" val="4220647981"/>
              </p:ext>
            </p:extLst>
          </p:nvPr>
        </p:nvGraphicFramePr>
        <p:xfrm>
          <a:off x="2934248" y="2246917"/>
          <a:ext cx="977900" cy="292100"/>
        </p:xfrm>
        <a:graphic>
          <a:graphicData uri="http://schemas.openxmlformats.org/presentationml/2006/ole">
            <mc:AlternateContent xmlns:mc="http://schemas.openxmlformats.org/markup-compatibility/2006">
              <mc:Choice xmlns:v="urn:schemas-microsoft-com:vml" Requires="v">
                <p:oleObj spid="_x0000_s51344" name="Equation" r:id="rId5" imgW="977760" imgH="291960" progId="Equation.DSMT4">
                  <p:embed/>
                </p:oleObj>
              </mc:Choice>
              <mc:Fallback>
                <p:oleObj name="Equation" r:id="rId5" imgW="977760" imgH="291960" progId="Equation.DSMT4">
                  <p:embed/>
                  <p:pic>
                    <p:nvPicPr>
                      <p:cNvPr id="11" name="Object 10"/>
                      <p:cNvPicPr/>
                      <p:nvPr/>
                    </p:nvPicPr>
                    <p:blipFill>
                      <a:blip r:embed="rId6"/>
                      <a:stretch>
                        <a:fillRect/>
                      </a:stretch>
                    </p:blipFill>
                    <p:spPr>
                      <a:xfrm>
                        <a:off x="2934248" y="2246917"/>
                        <a:ext cx="977900" cy="292100"/>
                      </a:xfrm>
                      <a:prstGeom prst="rect">
                        <a:avLst/>
                      </a:prstGeom>
                      <a:solidFill>
                        <a:schemeClr val="bg1"/>
                      </a:solidFill>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191307698"/>
              </p:ext>
            </p:extLst>
          </p:nvPr>
        </p:nvGraphicFramePr>
        <p:xfrm>
          <a:off x="1978682" y="2885257"/>
          <a:ext cx="698500" cy="292100"/>
        </p:xfrm>
        <a:graphic>
          <a:graphicData uri="http://schemas.openxmlformats.org/presentationml/2006/ole">
            <mc:AlternateContent xmlns:mc="http://schemas.openxmlformats.org/markup-compatibility/2006">
              <mc:Choice xmlns:v="urn:schemas-microsoft-com:vml" Requires="v">
                <p:oleObj spid="_x0000_s51345" name="Equation" r:id="rId7" imgW="698400" imgH="291960" progId="Equation.DSMT4">
                  <p:embed/>
                </p:oleObj>
              </mc:Choice>
              <mc:Fallback>
                <p:oleObj name="Equation" r:id="rId7" imgW="698400" imgH="291960" progId="Equation.DSMT4">
                  <p:embed/>
                  <p:pic>
                    <p:nvPicPr>
                      <p:cNvPr id="0" name=""/>
                      <p:cNvPicPr/>
                      <p:nvPr/>
                    </p:nvPicPr>
                    <p:blipFill>
                      <a:blip r:embed="rId8"/>
                      <a:stretch>
                        <a:fillRect/>
                      </a:stretch>
                    </p:blipFill>
                    <p:spPr>
                      <a:xfrm>
                        <a:off x="1978682" y="2885257"/>
                        <a:ext cx="698500" cy="292100"/>
                      </a:xfrm>
                      <a:prstGeom prst="rect">
                        <a:avLst/>
                      </a:prstGeom>
                      <a:solidFill>
                        <a:schemeClr val="bg1"/>
                      </a:solidFill>
                    </p:spPr>
                  </p:pic>
                </p:oleObj>
              </mc:Fallback>
            </mc:AlternateContent>
          </a:graphicData>
        </a:graphic>
      </p:graphicFrame>
      <p:grpSp>
        <p:nvGrpSpPr>
          <p:cNvPr id="35" name="Group 34"/>
          <p:cNvGrpSpPr/>
          <p:nvPr/>
        </p:nvGrpSpPr>
        <p:grpSpPr>
          <a:xfrm>
            <a:off x="2138855" y="483473"/>
            <a:ext cx="1135117" cy="1220670"/>
            <a:chOff x="677921" y="638501"/>
            <a:chExt cx="1135117" cy="1220670"/>
          </a:xfrm>
        </p:grpSpPr>
        <p:cxnSp>
          <p:nvCxnSpPr>
            <p:cNvPr id="36" name="Straight Arrow Connector 35"/>
            <p:cNvCxnSpPr/>
            <p:nvPr/>
          </p:nvCxnSpPr>
          <p:spPr>
            <a:xfrm>
              <a:off x="867110" y="1521369"/>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952501" y="756741"/>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969583" y="1513486"/>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953818" y="1125920"/>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77921" y="638501"/>
              <a:ext cx="296876" cy="369332"/>
            </a:xfrm>
            <a:prstGeom prst="rect">
              <a:avLst/>
            </a:prstGeom>
            <a:noFill/>
          </p:spPr>
          <p:txBody>
            <a:bodyPr wrap="none" rtlCol="0">
              <a:spAutoFit/>
            </a:bodyPr>
            <a:lstStyle/>
            <a:p>
              <a:r>
                <a:rPr lang="en-AU" dirty="0"/>
                <a:t>Y</a:t>
              </a:r>
              <a:endParaRPr lang="en-US" dirty="0"/>
            </a:p>
          </p:txBody>
        </p:sp>
        <p:sp>
          <p:nvSpPr>
            <p:cNvPr id="41" name="TextBox 40"/>
            <p:cNvSpPr txBox="1"/>
            <p:nvPr/>
          </p:nvSpPr>
          <p:spPr>
            <a:xfrm>
              <a:off x="1489845" y="1489839"/>
              <a:ext cx="304892" cy="369332"/>
            </a:xfrm>
            <a:prstGeom prst="rect">
              <a:avLst/>
            </a:prstGeom>
            <a:noFill/>
          </p:spPr>
          <p:txBody>
            <a:bodyPr wrap="none" rtlCol="0">
              <a:spAutoFit/>
            </a:bodyPr>
            <a:lstStyle/>
            <a:p>
              <a:r>
                <a:rPr lang="en-AU" dirty="0"/>
                <a:t>X</a:t>
              </a:r>
              <a:endParaRPr lang="en-US" dirty="0"/>
            </a:p>
          </p:txBody>
        </p:sp>
        <p:graphicFrame>
          <p:nvGraphicFramePr>
            <p:cNvPr id="42" name="Object 41"/>
            <p:cNvGraphicFramePr>
              <a:graphicFrameLocks noChangeAspect="1"/>
            </p:cNvGraphicFramePr>
            <p:nvPr>
              <p:extLst>
                <p:ext uri="{D42A27DB-BD31-4B8C-83A1-F6EECF244321}">
                  <p14:modId xmlns:p14="http://schemas.microsoft.com/office/powerpoint/2010/main" val="3050719232"/>
                </p:ext>
              </p:extLst>
            </p:nvPr>
          </p:nvGraphicFramePr>
          <p:xfrm>
            <a:off x="1137193" y="1548465"/>
            <a:ext cx="127000" cy="254000"/>
          </p:xfrm>
          <a:graphic>
            <a:graphicData uri="http://schemas.openxmlformats.org/presentationml/2006/ole">
              <mc:AlternateContent xmlns:mc="http://schemas.openxmlformats.org/markup-compatibility/2006">
                <mc:Choice xmlns:v="urn:schemas-microsoft-com:vml" Requires="v">
                  <p:oleObj spid="_x0000_s51346" name="Equation" r:id="rId9" imgW="126720" imgH="253800" progId="Equation.DSMT4">
                    <p:embed/>
                  </p:oleObj>
                </mc:Choice>
                <mc:Fallback>
                  <p:oleObj name="Equation" r:id="rId9" imgW="126720" imgH="253800" progId="Equation.DSMT4">
                    <p:embed/>
                    <p:pic>
                      <p:nvPicPr>
                        <p:cNvPr id="56" name="Object 55"/>
                        <p:cNvPicPr/>
                        <p:nvPr/>
                      </p:nvPicPr>
                      <p:blipFill>
                        <a:blip r:embed="rId10"/>
                        <a:stretch>
                          <a:fillRect/>
                        </a:stretch>
                      </p:blipFill>
                      <p:spPr>
                        <a:xfrm>
                          <a:off x="1137193" y="1548465"/>
                          <a:ext cx="127000" cy="254000"/>
                        </a:xfrm>
                        <a:prstGeom prst="rect">
                          <a:avLst/>
                        </a:prstGeom>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3272810860"/>
                </p:ext>
              </p:extLst>
            </p:nvPr>
          </p:nvGraphicFramePr>
          <p:xfrm>
            <a:off x="740381" y="1129421"/>
            <a:ext cx="152400" cy="292100"/>
          </p:xfrm>
          <a:graphic>
            <a:graphicData uri="http://schemas.openxmlformats.org/presentationml/2006/ole">
              <mc:AlternateContent xmlns:mc="http://schemas.openxmlformats.org/markup-compatibility/2006">
                <mc:Choice xmlns:v="urn:schemas-microsoft-com:vml" Requires="v">
                  <p:oleObj spid="_x0000_s51347" name="Equation" r:id="rId11" imgW="152280" imgH="291960" progId="Equation.DSMT4">
                    <p:embed/>
                  </p:oleObj>
                </mc:Choice>
                <mc:Fallback>
                  <p:oleObj name="Equation" r:id="rId11" imgW="152280" imgH="291960" progId="Equation.DSMT4">
                    <p:embed/>
                    <p:pic>
                      <p:nvPicPr>
                        <p:cNvPr id="57" name="Object 56"/>
                        <p:cNvPicPr/>
                        <p:nvPr/>
                      </p:nvPicPr>
                      <p:blipFill>
                        <a:blip r:embed="rId12"/>
                        <a:stretch>
                          <a:fillRect/>
                        </a:stretch>
                      </p:blipFill>
                      <p:spPr>
                        <a:xfrm>
                          <a:off x="740381" y="1129421"/>
                          <a:ext cx="152400" cy="292100"/>
                        </a:xfrm>
                        <a:prstGeom prst="rect">
                          <a:avLst/>
                        </a:prstGeom>
                      </p:spPr>
                    </p:pic>
                  </p:oleObj>
                </mc:Fallback>
              </mc:AlternateContent>
            </a:graphicData>
          </a:graphic>
        </p:graphicFrame>
      </p:grpSp>
      <p:graphicFrame>
        <p:nvGraphicFramePr>
          <p:cNvPr id="44" name="Object 43"/>
          <p:cNvGraphicFramePr>
            <a:graphicFrameLocks noChangeAspect="1"/>
          </p:cNvGraphicFramePr>
          <p:nvPr>
            <p:extLst>
              <p:ext uri="{D42A27DB-BD31-4B8C-83A1-F6EECF244321}">
                <p14:modId xmlns:p14="http://schemas.microsoft.com/office/powerpoint/2010/main" val="744316219"/>
              </p:ext>
            </p:extLst>
          </p:nvPr>
        </p:nvGraphicFramePr>
        <p:xfrm>
          <a:off x="2413109" y="3563174"/>
          <a:ext cx="1358900" cy="292100"/>
        </p:xfrm>
        <a:graphic>
          <a:graphicData uri="http://schemas.openxmlformats.org/presentationml/2006/ole">
            <mc:AlternateContent xmlns:mc="http://schemas.openxmlformats.org/markup-compatibility/2006">
              <mc:Choice xmlns:v="urn:schemas-microsoft-com:vml" Requires="v">
                <p:oleObj spid="_x0000_s51348" name="Equation" r:id="rId13" imgW="1358640" imgH="291960" progId="Equation.DSMT4">
                  <p:embed/>
                </p:oleObj>
              </mc:Choice>
              <mc:Fallback>
                <p:oleObj name="Equation" r:id="rId13" imgW="1358640" imgH="291960" progId="Equation.DSMT4">
                  <p:embed/>
                  <p:pic>
                    <p:nvPicPr>
                      <p:cNvPr id="0" name=""/>
                      <p:cNvPicPr/>
                      <p:nvPr/>
                    </p:nvPicPr>
                    <p:blipFill>
                      <a:blip r:embed="rId14"/>
                      <a:stretch>
                        <a:fillRect/>
                      </a:stretch>
                    </p:blipFill>
                    <p:spPr>
                      <a:xfrm>
                        <a:off x="2413109" y="3563174"/>
                        <a:ext cx="1358900" cy="292100"/>
                      </a:xfrm>
                      <a:prstGeom prst="rect">
                        <a:avLst/>
                      </a:prstGeom>
                      <a:solidFill>
                        <a:schemeClr val="bg1"/>
                      </a:solidFill>
                    </p:spPr>
                  </p:pic>
                </p:oleObj>
              </mc:Fallback>
            </mc:AlternateContent>
          </a:graphicData>
        </a:graphic>
      </p:graphicFrame>
      <p:cxnSp>
        <p:nvCxnSpPr>
          <p:cNvPr id="46" name="Straight Connector 45"/>
          <p:cNvCxnSpPr/>
          <p:nvPr/>
        </p:nvCxnSpPr>
        <p:spPr>
          <a:xfrm flipH="1">
            <a:off x="701566" y="2151993"/>
            <a:ext cx="898634" cy="7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01566" y="2167759"/>
            <a:ext cx="7882" cy="2333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30166" y="1537137"/>
            <a:ext cx="650627"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V  </a:t>
            </a:r>
            <a:r>
              <a:rPr lang="en-AU" sz="1600" dirty="0">
                <a:cs typeface="Times New Roman" panose="02020603050405020304" pitchFamily="18" charset="0"/>
              </a:rPr>
              <a:t>[V]</a:t>
            </a:r>
            <a:endParaRPr lang="en-US" sz="1600" i="1"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0" y="2816772"/>
            <a:ext cx="615874"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y </a:t>
            </a:r>
            <a:r>
              <a:rPr lang="en-AU" sz="1600" dirty="0">
                <a:cs typeface="Times New Roman" panose="02020603050405020304" pitchFamily="18" charset="0"/>
              </a:rPr>
              <a:t>[m]</a:t>
            </a:r>
            <a:endParaRPr lang="en-US" sz="1600" dirty="0">
              <a:cs typeface="Times New Roman" panose="02020603050405020304" pitchFamily="18" charset="0"/>
            </a:endParaRPr>
          </a:p>
        </p:txBody>
      </p:sp>
      <p:cxnSp>
        <p:nvCxnSpPr>
          <p:cNvPr id="4" name="Straight Connector 3"/>
          <p:cNvCxnSpPr/>
          <p:nvPr/>
        </p:nvCxnSpPr>
        <p:spPr>
          <a:xfrm flipH="1">
            <a:off x="709448" y="2167759"/>
            <a:ext cx="709449" cy="196280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0945" y="1970690"/>
            <a:ext cx="617477" cy="369332"/>
          </a:xfrm>
          <a:prstGeom prst="rect">
            <a:avLst/>
          </a:prstGeom>
          <a:noFill/>
        </p:spPr>
        <p:txBody>
          <a:bodyPr wrap="none" rtlCol="0">
            <a:spAutoFit/>
          </a:bodyPr>
          <a:lstStyle/>
          <a:p>
            <a:r>
              <a:rPr lang="en-AU" dirty="0"/>
              <a:t>(0,0)</a:t>
            </a:r>
            <a:endParaRPr lang="en-US" dirty="0"/>
          </a:p>
        </p:txBody>
      </p:sp>
      <p:sp>
        <p:nvSpPr>
          <p:cNvPr id="7" name="TextBox 6"/>
          <p:cNvSpPr txBox="1"/>
          <p:nvPr/>
        </p:nvSpPr>
        <p:spPr>
          <a:xfrm>
            <a:off x="1198179" y="1844566"/>
            <a:ext cx="393056" cy="338554"/>
          </a:xfrm>
          <a:prstGeom prst="rect">
            <a:avLst/>
          </a:prstGeom>
          <a:noFill/>
        </p:spPr>
        <p:txBody>
          <a:bodyPr wrap="none" rtlCol="0">
            <a:spAutoFit/>
          </a:bodyPr>
          <a:lstStyle/>
          <a:p>
            <a:r>
              <a:rPr lang="en-AU" sz="1600" dirty="0"/>
              <a:t>30</a:t>
            </a:r>
            <a:endParaRPr lang="en-US" sz="1600" dirty="0"/>
          </a:p>
        </p:txBody>
      </p:sp>
      <p:sp>
        <p:nvSpPr>
          <p:cNvPr id="8" name="TextBox 7"/>
          <p:cNvSpPr txBox="1"/>
          <p:nvPr/>
        </p:nvSpPr>
        <p:spPr>
          <a:xfrm>
            <a:off x="70944" y="3949262"/>
            <a:ext cx="611065" cy="338554"/>
          </a:xfrm>
          <a:prstGeom prst="rect">
            <a:avLst/>
          </a:prstGeom>
          <a:noFill/>
        </p:spPr>
        <p:txBody>
          <a:bodyPr wrap="none" rtlCol="0">
            <a:spAutoFit/>
          </a:bodyPr>
          <a:lstStyle/>
          <a:p>
            <a:r>
              <a:rPr lang="en-AU" sz="1600" dirty="0"/>
              <a:t>-0.12</a:t>
            </a:r>
            <a:endParaRPr lang="en-US" sz="1600" dirty="0"/>
          </a:p>
        </p:txBody>
      </p:sp>
      <p:graphicFrame>
        <p:nvGraphicFramePr>
          <p:cNvPr id="47" name="Object 46"/>
          <p:cNvGraphicFramePr>
            <a:graphicFrameLocks noChangeAspect="1"/>
          </p:cNvGraphicFramePr>
          <p:nvPr>
            <p:extLst>
              <p:ext uri="{D42A27DB-BD31-4B8C-83A1-F6EECF244321}">
                <p14:modId xmlns:p14="http://schemas.microsoft.com/office/powerpoint/2010/main" val="2539950619"/>
              </p:ext>
            </p:extLst>
          </p:nvPr>
        </p:nvGraphicFramePr>
        <p:xfrm>
          <a:off x="777328" y="5130855"/>
          <a:ext cx="3606800" cy="812800"/>
        </p:xfrm>
        <a:graphic>
          <a:graphicData uri="http://schemas.openxmlformats.org/presentationml/2006/ole">
            <mc:AlternateContent xmlns:mc="http://schemas.openxmlformats.org/markup-compatibility/2006">
              <mc:Choice xmlns:v="urn:schemas-microsoft-com:vml" Requires="v">
                <p:oleObj spid="_x0000_s51349" name="Equation" r:id="rId15" imgW="3606480" imgH="812520" progId="Equation.DSMT4">
                  <p:embed/>
                </p:oleObj>
              </mc:Choice>
              <mc:Fallback>
                <p:oleObj name="Equation" r:id="rId15" imgW="3606480" imgH="812520" progId="Equation.DSMT4">
                  <p:embed/>
                  <p:pic>
                    <p:nvPicPr>
                      <p:cNvPr id="4" name="Object 3"/>
                      <p:cNvPicPr/>
                      <p:nvPr/>
                    </p:nvPicPr>
                    <p:blipFill>
                      <a:blip r:embed="rId16"/>
                      <a:stretch>
                        <a:fillRect/>
                      </a:stretch>
                    </p:blipFill>
                    <p:spPr>
                      <a:xfrm>
                        <a:off x="777328" y="5130855"/>
                        <a:ext cx="3606800" cy="812800"/>
                      </a:xfrm>
                      <a:prstGeom prst="rect">
                        <a:avLst/>
                      </a:prstGeom>
                    </p:spPr>
                  </p:pic>
                </p:oleObj>
              </mc:Fallback>
            </mc:AlternateContent>
          </a:graphicData>
        </a:graphic>
      </p:graphicFrame>
      <p:sp>
        <p:nvSpPr>
          <p:cNvPr id="23" name="TextBox 22"/>
          <p:cNvSpPr txBox="1"/>
          <p:nvPr/>
        </p:nvSpPr>
        <p:spPr>
          <a:xfrm>
            <a:off x="165538" y="4713890"/>
            <a:ext cx="1440972" cy="338554"/>
          </a:xfrm>
          <a:prstGeom prst="rect">
            <a:avLst/>
          </a:prstGeom>
          <a:noFill/>
        </p:spPr>
        <p:txBody>
          <a:bodyPr wrap="none" rtlCol="0">
            <a:spAutoFit/>
          </a:bodyPr>
          <a:lstStyle/>
          <a:p>
            <a:r>
              <a:rPr lang="en-AU" sz="1600" dirty="0"/>
              <a:t>constant slope </a:t>
            </a:r>
            <a:endParaRPr lang="en-US" sz="1600" dirty="0"/>
          </a:p>
        </p:txBody>
      </p:sp>
      <p:graphicFrame>
        <p:nvGraphicFramePr>
          <p:cNvPr id="29" name="Object 28"/>
          <p:cNvGraphicFramePr>
            <a:graphicFrameLocks noChangeAspect="1"/>
          </p:cNvGraphicFramePr>
          <p:nvPr>
            <p:extLst>
              <p:ext uri="{D42A27DB-BD31-4B8C-83A1-F6EECF244321}">
                <p14:modId xmlns:p14="http://schemas.microsoft.com/office/powerpoint/2010/main" val="846690887"/>
              </p:ext>
            </p:extLst>
          </p:nvPr>
        </p:nvGraphicFramePr>
        <p:xfrm>
          <a:off x="1553013" y="4818501"/>
          <a:ext cx="241300" cy="177800"/>
        </p:xfrm>
        <a:graphic>
          <a:graphicData uri="http://schemas.openxmlformats.org/presentationml/2006/ole">
            <mc:AlternateContent xmlns:mc="http://schemas.openxmlformats.org/markup-compatibility/2006">
              <mc:Choice xmlns:v="urn:schemas-microsoft-com:vml" Requires="v">
                <p:oleObj spid="_x0000_s51350" name="Equation" r:id="rId17" imgW="241200" imgH="177480" progId="Equation.DSMT4">
                  <p:embed/>
                </p:oleObj>
              </mc:Choice>
              <mc:Fallback>
                <p:oleObj name="Equation" r:id="rId17" imgW="241200" imgH="177480" progId="Equation.DSMT4">
                  <p:embed/>
                  <p:pic>
                    <p:nvPicPr>
                      <p:cNvPr id="0" name=""/>
                      <p:cNvPicPr/>
                      <p:nvPr/>
                    </p:nvPicPr>
                    <p:blipFill>
                      <a:blip r:embed="rId18"/>
                      <a:stretch>
                        <a:fillRect/>
                      </a:stretch>
                    </p:blipFill>
                    <p:spPr>
                      <a:xfrm>
                        <a:off x="1553013" y="4818501"/>
                        <a:ext cx="241300" cy="177800"/>
                      </a:xfrm>
                      <a:prstGeom prst="rect">
                        <a:avLst/>
                      </a:prstGeom>
                    </p:spPr>
                  </p:pic>
                </p:oleObj>
              </mc:Fallback>
            </mc:AlternateContent>
          </a:graphicData>
        </a:graphic>
      </p:graphicFrame>
      <p:sp>
        <p:nvSpPr>
          <p:cNvPr id="49" name="TextBox 48"/>
          <p:cNvSpPr txBox="1"/>
          <p:nvPr/>
        </p:nvSpPr>
        <p:spPr>
          <a:xfrm>
            <a:off x="1815662" y="4732284"/>
            <a:ext cx="2019655" cy="338554"/>
          </a:xfrm>
          <a:prstGeom prst="rect">
            <a:avLst/>
          </a:prstGeom>
          <a:noFill/>
        </p:spPr>
        <p:txBody>
          <a:bodyPr wrap="none" rtlCol="0">
            <a:spAutoFit/>
          </a:bodyPr>
          <a:lstStyle/>
          <a:p>
            <a:r>
              <a:rPr lang="en-AU" sz="1600" dirty="0"/>
              <a:t>constant electric field </a:t>
            </a:r>
            <a:endParaRPr lang="en-US" sz="1600" dirty="0"/>
          </a:p>
        </p:txBody>
      </p:sp>
      <p:graphicFrame>
        <p:nvGraphicFramePr>
          <p:cNvPr id="32" name="Object 31"/>
          <p:cNvGraphicFramePr>
            <a:graphicFrameLocks noChangeAspect="1"/>
          </p:cNvGraphicFramePr>
          <p:nvPr>
            <p:extLst>
              <p:ext uri="{D42A27DB-BD31-4B8C-83A1-F6EECF244321}">
                <p14:modId xmlns:p14="http://schemas.microsoft.com/office/powerpoint/2010/main" val="2119982598"/>
              </p:ext>
            </p:extLst>
          </p:nvPr>
        </p:nvGraphicFramePr>
        <p:xfrm>
          <a:off x="776123" y="5778226"/>
          <a:ext cx="1511300" cy="292100"/>
        </p:xfrm>
        <a:graphic>
          <a:graphicData uri="http://schemas.openxmlformats.org/presentationml/2006/ole">
            <mc:AlternateContent xmlns:mc="http://schemas.openxmlformats.org/markup-compatibility/2006">
              <mc:Choice xmlns:v="urn:schemas-microsoft-com:vml" Requires="v">
                <p:oleObj spid="_x0000_s51351" name="Equation" r:id="rId19" imgW="1511280" imgH="291960" progId="Equation.DSMT4">
                  <p:embed/>
                </p:oleObj>
              </mc:Choice>
              <mc:Fallback>
                <p:oleObj name="Equation" r:id="rId19" imgW="1511280" imgH="291960" progId="Equation.DSMT4">
                  <p:embed/>
                  <p:pic>
                    <p:nvPicPr>
                      <p:cNvPr id="0" name=""/>
                      <p:cNvPicPr/>
                      <p:nvPr/>
                    </p:nvPicPr>
                    <p:blipFill>
                      <a:blip r:embed="rId20"/>
                      <a:stretch>
                        <a:fillRect/>
                      </a:stretch>
                    </p:blipFill>
                    <p:spPr>
                      <a:xfrm>
                        <a:off x="776123" y="5778226"/>
                        <a:ext cx="1511300" cy="292100"/>
                      </a:xfrm>
                      <a:prstGeom prst="rect">
                        <a:avLst/>
                      </a:prstGeom>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2222483590"/>
              </p:ext>
            </p:extLst>
          </p:nvPr>
        </p:nvGraphicFramePr>
        <p:xfrm>
          <a:off x="779463" y="6305550"/>
          <a:ext cx="3949700" cy="355600"/>
        </p:xfrm>
        <a:graphic>
          <a:graphicData uri="http://schemas.openxmlformats.org/presentationml/2006/ole">
            <mc:AlternateContent xmlns:mc="http://schemas.openxmlformats.org/markup-compatibility/2006">
              <mc:Choice xmlns:v="urn:schemas-microsoft-com:vml" Requires="v">
                <p:oleObj spid="_x0000_s51352" name="Equation" r:id="rId21" imgW="3949560" imgH="355320" progId="Equation.DSMT4">
                  <p:embed/>
                </p:oleObj>
              </mc:Choice>
              <mc:Fallback>
                <p:oleObj name="Equation" r:id="rId21" imgW="3949560" imgH="355320" progId="Equation.DSMT4">
                  <p:embed/>
                  <p:pic>
                    <p:nvPicPr>
                      <p:cNvPr id="0" name=""/>
                      <p:cNvPicPr/>
                      <p:nvPr/>
                    </p:nvPicPr>
                    <p:blipFill>
                      <a:blip r:embed="rId22"/>
                      <a:stretch>
                        <a:fillRect/>
                      </a:stretch>
                    </p:blipFill>
                    <p:spPr>
                      <a:xfrm>
                        <a:off x="779463" y="6305550"/>
                        <a:ext cx="3949700" cy="355600"/>
                      </a:xfrm>
                      <a:prstGeom prst="rect">
                        <a:avLst/>
                      </a:prstGeom>
                    </p:spPr>
                  </p:pic>
                </p:oleObj>
              </mc:Fallback>
            </mc:AlternateContent>
          </a:graphicData>
        </a:graphic>
      </p:graphicFrame>
    </p:spTree>
    <p:extLst>
      <p:ext uri="{BB962C8B-B14F-4D97-AF65-F5344CB8AC3E}">
        <p14:creationId xmlns:p14="http://schemas.microsoft.com/office/powerpoint/2010/main" val="34960177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image electric field conductor"/>
          <p:cNvPicPr>
            <a:picLocks noChangeAspect="1" noChangeArrowheads="1"/>
          </p:cNvPicPr>
          <p:nvPr/>
        </p:nvPicPr>
        <p:blipFill rotWithShape="1">
          <a:blip r:embed="rId3">
            <a:extLst>
              <a:ext uri="{28A0092B-C50C-407E-A947-70E740481C1C}">
                <a14:useLocalDpi xmlns:a14="http://schemas.microsoft.com/office/drawing/2010/main" val="0"/>
              </a:ext>
            </a:extLst>
          </a:blip>
          <a:srcRect l="21351" r="42789" b="8068"/>
          <a:stretch/>
        </p:blipFill>
        <p:spPr bwMode="auto">
          <a:xfrm>
            <a:off x="1734206" y="1232451"/>
            <a:ext cx="2065283" cy="168417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3287111" y="1797272"/>
            <a:ext cx="386255" cy="181303"/>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302876" y="2088934"/>
            <a:ext cx="457199" cy="181304"/>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302875" y="1915513"/>
            <a:ext cx="465083" cy="94594"/>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271345" y="2144114"/>
            <a:ext cx="402021" cy="236482"/>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1550194243"/>
              </p:ext>
            </p:extLst>
          </p:nvPr>
        </p:nvGraphicFramePr>
        <p:xfrm>
          <a:off x="659852" y="4134018"/>
          <a:ext cx="482600" cy="254000"/>
        </p:xfrm>
        <a:graphic>
          <a:graphicData uri="http://schemas.openxmlformats.org/presentationml/2006/ole">
            <mc:AlternateContent xmlns:mc="http://schemas.openxmlformats.org/markup-compatibility/2006">
              <mc:Choice xmlns:v="urn:schemas-microsoft-com:vml" Requires="v">
                <p:oleObj spid="_x0000_s53272" name="Equation" r:id="rId4" imgW="482400" imgH="253800" progId="Equation.DSMT4">
                  <p:embed/>
                </p:oleObj>
              </mc:Choice>
              <mc:Fallback>
                <p:oleObj name="Equation" r:id="rId4" imgW="482400" imgH="253800" progId="Equation.DSMT4">
                  <p:embed/>
                  <p:pic>
                    <p:nvPicPr>
                      <p:cNvPr id="16" name="Object 15"/>
                      <p:cNvPicPr/>
                      <p:nvPr/>
                    </p:nvPicPr>
                    <p:blipFill>
                      <a:blip r:embed="rId5"/>
                      <a:stretch>
                        <a:fillRect/>
                      </a:stretch>
                    </p:blipFill>
                    <p:spPr>
                      <a:xfrm>
                        <a:off x="659852" y="4134018"/>
                        <a:ext cx="482600" cy="254000"/>
                      </a:xfrm>
                      <a:prstGeom prst="rect">
                        <a:avLst/>
                      </a:prstGeom>
                    </p:spPr>
                  </p:pic>
                </p:oleObj>
              </mc:Fallback>
            </mc:AlternateContent>
          </a:graphicData>
        </a:graphic>
      </p:graphicFrame>
      <p:sp>
        <p:nvSpPr>
          <p:cNvPr id="11" name="TextBox 10"/>
          <p:cNvSpPr txBox="1"/>
          <p:nvPr/>
        </p:nvSpPr>
        <p:spPr>
          <a:xfrm>
            <a:off x="3870435" y="1671149"/>
            <a:ext cx="1393330" cy="646331"/>
          </a:xfrm>
          <a:prstGeom prst="rect">
            <a:avLst/>
          </a:prstGeom>
          <a:noFill/>
        </p:spPr>
        <p:txBody>
          <a:bodyPr wrap="none" rtlCol="0">
            <a:spAutoFit/>
          </a:bodyPr>
          <a:lstStyle/>
          <a:p>
            <a:r>
              <a:rPr lang="en-AU" dirty="0"/>
              <a:t>strong</a:t>
            </a:r>
          </a:p>
          <a:p>
            <a:r>
              <a:rPr lang="en-AU" dirty="0"/>
              <a:t>electric field</a:t>
            </a:r>
            <a:endParaRPr lang="en-US" dirty="0"/>
          </a:p>
        </p:txBody>
      </p:sp>
      <p:sp>
        <p:nvSpPr>
          <p:cNvPr id="12" name="TextBox 11"/>
          <p:cNvSpPr txBox="1"/>
          <p:nvPr/>
        </p:nvSpPr>
        <p:spPr>
          <a:xfrm>
            <a:off x="428297" y="1697424"/>
            <a:ext cx="1393330" cy="646331"/>
          </a:xfrm>
          <a:prstGeom prst="rect">
            <a:avLst/>
          </a:prstGeom>
          <a:noFill/>
        </p:spPr>
        <p:txBody>
          <a:bodyPr wrap="none" rtlCol="0">
            <a:spAutoFit/>
          </a:bodyPr>
          <a:lstStyle/>
          <a:p>
            <a:r>
              <a:rPr lang="en-AU" dirty="0"/>
              <a:t>weak</a:t>
            </a:r>
          </a:p>
          <a:p>
            <a:r>
              <a:rPr lang="en-AU" dirty="0"/>
              <a:t>electric field</a:t>
            </a:r>
            <a:endParaRPr lang="en-US" dirty="0"/>
          </a:p>
        </p:txBody>
      </p:sp>
      <p:grpSp>
        <p:nvGrpSpPr>
          <p:cNvPr id="13" name="Group 12"/>
          <p:cNvGrpSpPr/>
          <p:nvPr/>
        </p:nvGrpSpPr>
        <p:grpSpPr>
          <a:xfrm>
            <a:off x="4122683" y="3160991"/>
            <a:ext cx="370490" cy="375745"/>
            <a:chOff x="1694793" y="3397469"/>
            <a:chExt cx="370490" cy="375745"/>
          </a:xfrm>
        </p:grpSpPr>
        <p:cxnSp>
          <p:nvCxnSpPr>
            <p:cNvPr id="14" name="Straight Connector 13"/>
            <p:cNvCxnSpPr/>
            <p:nvPr/>
          </p:nvCxnSpPr>
          <p:spPr>
            <a:xfrm flipV="1">
              <a:off x="1694793" y="3594538"/>
              <a:ext cx="3704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736834" y="369175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786758" y="3773214"/>
              <a:ext cx="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860331" y="3397469"/>
              <a:ext cx="0" cy="1813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3799490" y="3026983"/>
            <a:ext cx="922282" cy="1261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799490" y="2648611"/>
            <a:ext cx="1587679" cy="338554"/>
          </a:xfrm>
          <a:prstGeom prst="rect">
            <a:avLst/>
          </a:prstGeom>
          <a:noFill/>
        </p:spPr>
        <p:txBody>
          <a:bodyPr wrap="none" rtlCol="0">
            <a:spAutoFit/>
          </a:bodyPr>
          <a:lstStyle/>
          <a:p>
            <a:r>
              <a:rPr lang="en-AU" sz="1600" dirty="0"/>
              <a:t>Earth neutral  0V</a:t>
            </a:r>
            <a:endParaRPr lang="en-US" sz="1600" dirty="0"/>
          </a:p>
        </p:txBody>
      </p:sp>
      <p:sp>
        <p:nvSpPr>
          <p:cNvPr id="20" name="TextBox 19"/>
          <p:cNvSpPr txBox="1"/>
          <p:nvPr/>
        </p:nvSpPr>
        <p:spPr>
          <a:xfrm>
            <a:off x="2349062" y="1860334"/>
            <a:ext cx="659155" cy="338554"/>
          </a:xfrm>
          <a:prstGeom prst="rect">
            <a:avLst/>
          </a:prstGeom>
          <a:noFill/>
        </p:spPr>
        <p:txBody>
          <a:bodyPr wrap="none" rtlCol="0">
            <a:spAutoFit/>
          </a:bodyPr>
          <a:lstStyle/>
          <a:p>
            <a:r>
              <a:rPr lang="en-AU" sz="1600" dirty="0"/>
              <a:t>+30 V</a:t>
            </a:r>
            <a:endParaRPr lang="en-US" sz="1600" dirty="0"/>
          </a:p>
        </p:txBody>
      </p:sp>
      <p:graphicFrame>
        <p:nvGraphicFramePr>
          <p:cNvPr id="21" name="Object 20"/>
          <p:cNvGraphicFramePr>
            <a:graphicFrameLocks noChangeAspect="1"/>
          </p:cNvGraphicFramePr>
          <p:nvPr>
            <p:extLst>
              <p:ext uri="{D42A27DB-BD31-4B8C-83A1-F6EECF244321}">
                <p14:modId xmlns:p14="http://schemas.microsoft.com/office/powerpoint/2010/main" val="1379278187"/>
              </p:ext>
            </p:extLst>
          </p:nvPr>
        </p:nvGraphicFramePr>
        <p:xfrm>
          <a:off x="625475" y="3179164"/>
          <a:ext cx="838200" cy="508000"/>
        </p:xfrm>
        <a:graphic>
          <a:graphicData uri="http://schemas.openxmlformats.org/presentationml/2006/ole">
            <mc:AlternateContent xmlns:mc="http://schemas.openxmlformats.org/markup-compatibility/2006">
              <mc:Choice xmlns:v="urn:schemas-microsoft-com:vml" Requires="v">
                <p:oleObj spid="_x0000_s53273" name="Equation" r:id="rId6" imgW="838080" imgH="507960" progId="Equation.DSMT4">
                  <p:embed/>
                </p:oleObj>
              </mc:Choice>
              <mc:Fallback>
                <p:oleObj name="Equation" r:id="rId6" imgW="838080" imgH="507960" progId="Equation.DSMT4">
                  <p:embed/>
                  <p:pic>
                    <p:nvPicPr>
                      <p:cNvPr id="47" name="Object 46"/>
                      <p:cNvPicPr/>
                      <p:nvPr/>
                    </p:nvPicPr>
                    <p:blipFill>
                      <a:blip r:embed="rId7"/>
                      <a:stretch>
                        <a:fillRect/>
                      </a:stretch>
                    </p:blipFill>
                    <p:spPr>
                      <a:xfrm>
                        <a:off x="625475" y="3179164"/>
                        <a:ext cx="838200" cy="508000"/>
                      </a:xfrm>
                      <a:prstGeom prst="rect">
                        <a:avLst/>
                      </a:prstGeom>
                    </p:spPr>
                  </p:pic>
                </p:oleObj>
              </mc:Fallback>
            </mc:AlternateContent>
          </a:graphicData>
        </a:graphic>
      </p:graphicFrame>
      <p:sp>
        <p:nvSpPr>
          <p:cNvPr id="22" name="TextBox 21"/>
          <p:cNvSpPr txBox="1"/>
          <p:nvPr/>
        </p:nvSpPr>
        <p:spPr>
          <a:xfrm>
            <a:off x="559676" y="3728549"/>
            <a:ext cx="3458511"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V</a:t>
            </a:r>
            <a:r>
              <a:rPr lang="en-AU" sz="1600" dirty="0"/>
              <a:t> is constant throughout the conductor</a:t>
            </a:r>
            <a:endParaRPr lang="en-US" sz="1600" dirty="0"/>
          </a:p>
        </p:txBody>
      </p:sp>
      <p:sp>
        <p:nvSpPr>
          <p:cNvPr id="23" name="TextBox 22"/>
          <p:cNvSpPr txBox="1"/>
          <p:nvPr/>
        </p:nvSpPr>
        <p:spPr>
          <a:xfrm>
            <a:off x="496615" y="78827"/>
            <a:ext cx="4493172" cy="1077218"/>
          </a:xfrm>
          <a:prstGeom prst="rect">
            <a:avLst/>
          </a:prstGeom>
          <a:noFill/>
        </p:spPr>
        <p:txBody>
          <a:bodyPr wrap="square" rtlCol="0">
            <a:spAutoFit/>
          </a:bodyPr>
          <a:lstStyle/>
          <a:p>
            <a:r>
              <a:rPr lang="en-AU" sz="1600" dirty="0"/>
              <a:t>Net charge resides on surface of conductor.</a:t>
            </a:r>
          </a:p>
          <a:p>
            <a:endParaRPr lang="en-AU" sz="1600" dirty="0"/>
          </a:p>
          <a:p>
            <a:r>
              <a:rPr lang="en-AU" sz="1600" dirty="0"/>
              <a:t>Electric field lines must be at right angle to surface of conductor.</a:t>
            </a:r>
            <a:endParaRPr lang="en-US" sz="1600" dirty="0"/>
          </a:p>
        </p:txBody>
      </p:sp>
    </p:spTree>
    <p:extLst>
      <p:ext uri="{BB962C8B-B14F-4D97-AF65-F5344CB8AC3E}">
        <p14:creationId xmlns:p14="http://schemas.microsoft.com/office/powerpoint/2010/main" val="3933288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952" y="725215"/>
            <a:ext cx="1869166" cy="646331"/>
          </a:xfrm>
          <a:prstGeom prst="rect">
            <a:avLst/>
          </a:prstGeom>
          <a:noFill/>
          <a:ln>
            <a:solidFill>
              <a:srgbClr val="FF0000"/>
            </a:solidFill>
          </a:ln>
        </p:spPr>
        <p:txBody>
          <a:bodyPr wrap="none" rtlCol="0">
            <a:spAutoFit/>
          </a:bodyPr>
          <a:lstStyle/>
          <a:p>
            <a:r>
              <a:rPr lang="en-AU" dirty="0"/>
              <a:t>electrostatic force</a:t>
            </a:r>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079019621"/>
              </p:ext>
            </p:extLst>
          </p:nvPr>
        </p:nvGraphicFramePr>
        <p:xfrm>
          <a:off x="1176392" y="1081854"/>
          <a:ext cx="190500" cy="241300"/>
        </p:xfrm>
        <a:graphic>
          <a:graphicData uri="http://schemas.openxmlformats.org/presentationml/2006/ole">
            <mc:AlternateContent xmlns:mc="http://schemas.openxmlformats.org/markup-compatibility/2006">
              <mc:Choice xmlns:v="urn:schemas-microsoft-com:vml" Requires="v">
                <p:oleObj spid="_x0000_s54396" name="Equation" r:id="rId3" imgW="190440" imgH="241200" progId="Equation.DSMT4">
                  <p:embed/>
                </p:oleObj>
              </mc:Choice>
              <mc:Fallback>
                <p:oleObj name="Equation" r:id="rId3" imgW="190440" imgH="241200" progId="Equation.DSMT4">
                  <p:embed/>
                  <p:pic>
                    <p:nvPicPr>
                      <p:cNvPr id="0" name=""/>
                      <p:cNvPicPr/>
                      <p:nvPr/>
                    </p:nvPicPr>
                    <p:blipFill>
                      <a:blip r:embed="rId4"/>
                      <a:stretch>
                        <a:fillRect/>
                      </a:stretch>
                    </p:blipFill>
                    <p:spPr>
                      <a:xfrm>
                        <a:off x="1176392" y="1081854"/>
                        <a:ext cx="190500" cy="241300"/>
                      </a:xfrm>
                      <a:prstGeom prst="rect">
                        <a:avLst/>
                      </a:prstGeom>
                    </p:spPr>
                  </p:pic>
                </p:oleObj>
              </mc:Fallback>
            </mc:AlternateContent>
          </a:graphicData>
        </a:graphic>
      </p:graphicFrame>
      <p:sp>
        <p:nvSpPr>
          <p:cNvPr id="6" name="TextBox 5"/>
          <p:cNvSpPr txBox="1"/>
          <p:nvPr/>
        </p:nvSpPr>
        <p:spPr>
          <a:xfrm>
            <a:off x="3846786" y="717331"/>
            <a:ext cx="1779911" cy="923330"/>
          </a:xfrm>
          <a:prstGeom prst="rect">
            <a:avLst/>
          </a:prstGeom>
          <a:noFill/>
          <a:ln>
            <a:solidFill>
              <a:srgbClr val="00B050"/>
            </a:solidFill>
          </a:ln>
        </p:spPr>
        <p:txBody>
          <a:bodyPr wrap="none" rtlCol="0">
            <a:spAutoFit/>
          </a:bodyPr>
          <a:lstStyle/>
          <a:p>
            <a:r>
              <a:rPr lang="en-AU" dirty="0"/>
              <a:t>electrostatic</a:t>
            </a:r>
          </a:p>
          <a:p>
            <a:r>
              <a:rPr lang="en-AU" dirty="0"/>
              <a:t>potential energy</a:t>
            </a:r>
          </a:p>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180159896"/>
              </p:ext>
            </p:extLst>
          </p:nvPr>
        </p:nvGraphicFramePr>
        <p:xfrm>
          <a:off x="4387959" y="1322935"/>
          <a:ext cx="609600" cy="279400"/>
        </p:xfrm>
        <a:graphic>
          <a:graphicData uri="http://schemas.openxmlformats.org/presentationml/2006/ole">
            <mc:AlternateContent xmlns:mc="http://schemas.openxmlformats.org/markup-compatibility/2006">
              <mc:Choice xmlns:v="urn:schemas-microsoft-com:vml" Requires="v">
                <p:oleObj spid="_x0000_s54397" name="Equation" r:id="rId5" imgW="609480" imgH="279360" progId="Equation.DSMT4">
                  <p:embed/>
                </p:oleObj>
              </mc:Choice>
              <mc:Fallback>
                <p:oleObj name="Equation" r:id="rId5" imgW="609480" imgH="279360" progId="Equation.DSMT4">
                  <p:embed/>
                  <p:pic>
                    <p:nvPicPr>
                      <p:cNvPr id="0" name=""/>
                      <p:cNvPicPr/>
                      <p:nvPr/>
                    </p:nvPicPr>
                    <p:blipFill>
                      <a:blip r:embed="rId6"/>
                      <a:stretch>
                        <a:fillRect/>
                      </a:stretch>
                    </p:blipFill>
                    <p:spPr>
                      <a:xfrm>
                        <a:off x="4387959" y="1322935"/>
                        <a:ext cx="609600" cy="279400"/>
                      </a:xfrm>
                      <a:prstGeom prst="rect">
                        <a:avLst/>
                      </a:prstGeom>
                    </p:spPr>
                  </p:pic>
                </p:oleObj>
              </mc:Fallback>
            </mc:AlternateContent>
          </a:graphicData>
        </a:graphic>
      </p:graphicFrame>
      <p:sp>
        <p:nvSpPr>
          <p:cNvPr id="8" name="TextBox 7"/>
          <p:cNvSpPr txBox="1"/>
          <p:nvPr/>
        </p:nvSpPr>
        <p:spPr>
          <a:xfrm>
            <a:off x="425669" y="3523593"/>
            <a:ext cx="1340432" cy="646331"/>
          </a:xfrm>
          <a:prstGeom prst="rect">
            <a:avLst/>
          </a:prstGeom>
          <a:noFill/>
          <a:ln>
            <a:solidFill>
              <a:srgbClr val="7030A0"/>
            </a:solidFill>
          </a:ln>
        </p:spPr>
        <p:txBody>
          <a:bodyPr wrap="none" rtlCol="0">
            <a:spAutoFit/>
          </a:bodyPr>
          <a:lstStyle/>
          <a:p>
            <a:r>
              <a:rPr lang="en-AU" dirty="0"/>
              <a:t>electric field</a:t>
            </a:r>
          </a:p>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841160766"/>
              </p:ext>
            </p:extLst>
          </p:nvPr>
        </p:nvGraphicFramePr>
        <p:xfrm>
          <a:off x="1002971" y="3848702"/>
          <a:ext cx="190500" cy="241300"/>
        </p:xfrm>
        <a:graphic>
          <a:graphicData uri="http://schemas.openxmlformats.org/presentationml/2006/ole">
            <mc:AlternateContent xmlns:mc="http://schemas.openxmlformats.org/markup-compatibility/2006">
              <mc:Choice xmlns:v="urn:schemas-microsoft-com:vml" Requires="v">
                <p:oleObj spid="_x0000_s54398" name="Equation" r:id="rId7" imgW="190440" imgH="241200" progId="Equation.DSMT4">
                  <p:embed/>
                </p:oleObj>
              </mc:Choice>
              <mc:Fallback>
                <p:oleObj name="Equation" r:id="rId7" imgW="190440" imgH="241200" progId="Equation.DSMT4">
                  <p:embed/>
                  <p:pic>
                    <p:nvPicPr>
                      <p:cNvPr id="0" name=""/>
                      <p:cNvPicPr/>
                      <p:nvPr/>
                    </p:nvPicPr>
                    <p:blipFill>
                      <a:blip r:embed="rId8"/>
                      <a:stretch>
                        <a:fillRect/>
                      </a:stretch>
                    </p:blipFill>
                    <p:spPr>
                      <a:xfrm>
                        <a:off x="1002971" y="3848702"/>
                        <a:ext cx="190500" cy="241300"/>
                      </a:xfrm>
                      <a:prstGeom prst="rect">
                        <a:avLst/>
                      </a:prstGeom>
                    </p:spPr>
                  </p:pic>
                </p:oleObj>
              </mc:Fallback>
            </mc:AlternateContent>
          </a:graphicData>
        </a:graphic>
      </p:graphicFrame>
      <p:cxnSp>
        <p:nvCxnSpPr>
          <p:cNvPr id="12" name="Straight Arrow Connector 11"/>
          <p:cNvCxnSpPr/>
          <p:nvPr/>
        </p:nvCxnSpPr>
        <p:spPr>
          <a:xfrm flipV="1">
            <a:off x="1466193" y="1395248"/>
            <a:ext cx="0" cy="2112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864148233"/>
              </p:ext>
            </p:extLst>
          </p:nvPr>
        </p:nvGraphicFramePr>
        <p:xfrm>
          <a:off x="1218871" y="1884144"/>
          <a:ext cx="673100" cy="292100"/>
        </p:xfrm>
        <a:graphic>
          <a:graphicData uri="http://schemas.openxmlformats.org/presentationml/2006/ole">
            <mc:AlternateContent xmlns:mc="http://schemas.openxmlformats.org/markup-compatibility/2006">
              <mc:Choice xmlns:v="urn:schemas-microsoft-com:vml" Requires="v">
                <p:oleObj spid="_x0000_s54399" name="Equation" r:id="rId9" imgW="672840" imgH="291960" progId="Equation.DSMT4">
                  <p:embed/>
                </p:oleObj>
              </mc:Choice>
              <mc:Fallback>
                <p:oleObj name="Equation" r:id="rId9" imgW="672840" imgH="291960" progId="Equation.DSMT4">
                  <p:embed/>
                  <p:pic>
                    <p:nvPicPr>
                      <p:cNvPr id="0" name=""/>
                      <p:cNvPicPr/>
                      <p:nvPr/>
                    </p:nvPicPr>
                    <p:blipFill>
                      <a:blip r:embed="rId10"/>
                      <a:stretch>
                        <a:fillRect/>
                      </a:stretch>
                    </p:blipFill>
                    <p:spPr>
                      <a:xfrm>
                        <a:off x="1218871" y="1884144"/>
                        <a:ext cx="673100" cy="292100"/>
                      </a:xfrm>
                      <a:prstGeom prst="rect">
                        <a:avLst/>
                      </a:prstGeom>
                      <a:solidFill>
                        <a:schemeClr val="bg1"/>
                      </a:solidFill>
                    </p:spPr>
                  </p:pic>
                </p:oleObj>
              </mc:Fallback>
            </mc:AlternateContent>
          </a:graphicData>
        </a:graphic>
      </p:graphicFrame>
      <p:cxnSp>
        <p:nvCxnSpPr>
          <p:cNvPr id="13" name="Straight Arrow Connector 12"/>
          <p:cNvCxnSpPr/>
          <p:nvPr/>
        </p:nvCxnSpPr>
        <p:spPr>
          <a:xfrm>
            <a:off x="712076" y="1397876"/>
            <a:ext cx="0" cy="2112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1007254393"/>
              </p:ext>
            </p:extLst>
          </p:nvPr>
        </p:nvGraphicFramePr>
        <p:xfrm>
          <a:off x="428077" y="2552700"/>
          <a:ext cx="571500" cy="584200"/>
        </p:xfrm>
        <a:graphic>
          <a:graphicData uri="http://schemas.openxmlformats.org/presentationml/2006/ole">
            <mc:AlternateContent xmlns:mc="http://schemas.openxmlformats.org/markup-compatibility/2006">
              <mc:Choice xmlns:v="urn:schemas-microsoft-com:vml" Requires="v">
                <p:oleObj spid="_x0000_s54400" name="Equation" r:id="rId11" imgW="571320" imgH="583920" progId="Equation.DSMT4">
                  <p:embed/>
                </p:oleObj>
              </mc:Choice>
              <mc:Fallback>
                <p:oleObj name="Equation" r:id="rId11" imgW="571320" imgH="583920" progId="Equation.DSMT4">
                  <p:embed/>
                  <p:pic>
                    <p:nvPicPr>
                      <p:cNvPr id="10" name="Object 9"/>
                      <p:cNvPicPr/>
                      <p:nvPr/>
                    </p:nvPicPr>
                    <p:blipFill>
                      <a:blip r:embed="rId12"/>
                      <a:stretch>
                        <a:fillRect/>
                      </a:stretch>
                    </p:blipFill>
                    <p:spPr>
                      <a:xfrm>
                        <a:off x="428077" y="2552700"/>
                        <a:ext cx="571500" cy="584200"/>
                      </a:xfrm>
                      <a:prstGeom prst="rect">
                        <a:avLst/>
                      </a:prstGeom>
                      <a:solidFill>
                        <a:schemeClr val="bg1"/>
                      </a:solidFill>
                    </p:spPr>
                  </p:pic>
                </p:oleObj>
              </mc:Fallback>
            </mc:AlternateContent>
          </a:graphicData>
        </a:graphic>
      </p:graphicFrame>
      <p:cxnSp>
        <p:nvCxnSpPr>
          <p:cNvPr id="15" name="Straight Arrow Connector 14"/>
          <p:cNvCxnSpPr/>
          <p:nvPr/>
        </p:nvCxnSpPr>
        <p:spPr>
          <a:xfrm flipV="1">
            <a:off x="2078345" y="869733"/>
            <a:ext cx="176844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2541764785"/>
              </p:ext>
            </p:extLst>
          </p:nvPr>
        </p:nvGraphicFramePr>
        <p:xfrm>
          <a:off x="2382454" y="708080"/>
          <a:ext cx="1104900" cy="279400"/>
        </p:xfrm>
        <a:graphic>
          <a:graphicData uri="http://schemas.openxmlformats.org/presentationml/2006/ole">
            <mc:AlternateContent xmlns:mc="http://schemas.openxmlformats.org/markup-compatibility/2006">
              <mc:Choice xmlns:v="urn:schemas-microsoft-com:vml" Requires="v">
                <p:oleObj spid="_x0000_s54401" name="Equation" r:id="rId13" imgW="1104840" imgH="279360" progId="Equation.DSMT4">
                  <p:embed/>
                </p:oleObj>
              </mc:Choice>
              <mc:Fallback>
                <p:oleObj name="Equation" r:id="rId13" imgW="1104840" imgH="279360" progId="Equation.DSMT4">
                  <p:embed/>
                  <p:pic>
                    <p:nvPicPr>
                      <p:cNvPr id="0" name=""/>
                      <p:cNvPicPr/>
                      <p:nvPr/>
                    </p:nvPicPr>
                    <p:blipFill>
                      <a:blip r:embed="rId14"/>
                      <a:stretch>
                        <a:fillRect/>
                      </a:stretch>
                    </p:blipFill>
                    <p:spPr>
                      <a:xfrm>
                        <a:off x="2382454" y="708080"/>
                        <a:ext cx="1104900" cy="279400"/>
                      </a:xfrm>
                      <a:prstGeom prst="rect">
                        <a:avLst/>
                      </a:prstGeom>
                      <a:solidFill>
                        <a:schemeClr val="bg1"/>
                      </a:solidFill>
                    </p:spPr>
                  </p:pic>
                </p:oleObj>
              </mc:Fallback>
            </mc:AlternateContent>
          </a:graphicData>
        </a:graphic>
      </p:graphicFrame>
      <p:cxnSp>
        <p:nvCxnSpPr>
          <p:cNvPr id="18" name="Straight Arrow Connector 17"/>
          <p:cNvCxnSpPr/>
          <p:nvPr/>
        </p:nvCxnSpPr>
        <p:spPr>
          <a:xfrm flipH="1" flipV="1">
            <a:off x="2073089" y="1305911"/>
            <a:ext cx="176844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2278336142"/>
              </p:ext>
            </p:extLst>
          </p:nvPr>
        </p:nvGraphicFramePr>
        <p:xfrm>
          <a:off x="2485587" y="1098277"/>
          <a:ext cx="914400" cy="508000"/>
        </p:xfrm>
        <a:graphic>
          <a:graphicData uri="http://schemas.openxmlformats.org/presentationml/2006/ole">
            <mc:AlternateContent xmlns:mc="http://schemas.openxmlformats.org/markup-compatibility/2006">
              <mc:Choice xmlns:v="urn:schemas-microsoft-com:vml" Requires="v">
                <p:oleObj spid="_x0000_s54402" name="Equation" r:id="rId15" imgW="914400" imgH="507960" progId="Equation.DSMT4">
                  <p:embed/>
                </p:oleObj>
              </mc:Choice>
              <mc:Fallback>
                <p:oleObj name="Equation" r:id="rId15" imgW="914400" imgH="507960" progId="Equation.DSMT4">
                  <p:embed/>
                  <p:pic>
                    <p:nvPicPr>
                      <p:cNvPr id="0" name=""/>
                      <p:cNvPicPr/>
                      <p:nvPr/>
                    </p:nvPicPr>
                    <p:blipFill>
                      <a:blip r:embed="rId16"/>
                      <a:stretch>
                        <a:fillRect/>
                      </a:stretch>
                    </p:blipFill>
                    <p:spPr>
                      <a:xfrm>
                        <a:off x="2485587" y="1098277"/>
                        <a:ext cx="914400" cy="508000"/>
                      </a:xfrm>
                      <a:prstGeom prst="rect">
                        <a:avLst/>
                      </a:prstGeom>
                      <a:solidFill>
                        <a:schemeClr val="bg1"/>
                      </a:solidFill>
                    </p:spPr>
                  </p:pic>
                </p:oleObj>
              </mc:Fallback>
            </mc:AlternateContent>
          </a:graphicData>
        </a:graphic>
      </p:graphicFrame>
      <p:sp>
        <p:nvSpPr>
          <p:cNvPr id="20" name="TextBox 19"/>
          <p:cNvSpPr txBox="1"/>
          <p:nvPr/>
        </p:nvSpPr>
        <p:spPr>
          <a:xfrm>
            <a:off x="4204139" y="3447392"/>
            <a:ext cx="1031244" cy="923330"/>
          </a:xfrm>
          <a:prstGeom prst="rect">
            <a:avLst/>
          </a:prstGeom>
          <a:noFill/>
          <a:ln>
            <a:solidFill>
              <a:srgbClr val="7030A0"/>
            </a:solidFill>
          </a:ln>
        </p:spPr>
        <p:txBody>
          <a:bodyPr wrap="none" rtlCol="0">
            <a:spAutoFit/>
          </a:bodyPr>
          <a:lstStyle/>
          <a:p>
            <a:r>
              <a:rPr lang="en-AU" dirty="0"/>
              <a:t>electric</a:t>
            </a:r>
          </a:p>
          <a:p>
            <a:r>
              <a:rPr lang="en-AU" dirty="0"/>
              <a:t>potential</a:t>
            </a:r>
          </a:p>
          <a:p>
            <a:r>
              <a:rPr lang="en-AU" dirty="0"/>
              <a:t>      </a:t>
            </a:r>
            <a:r>
              <a:rPr lang="en-AU" i="1" dirty="0">
                <a:latin typeface="Times New Roman" panose="02020603050405020304" pitchFamily="18" charset="0"/>
                <a:cs typeface="Times New Roman" panose="02020603050405020304" pitchFamily="18" charset="0"/>
              </a:rPr>
              <a:t>V</a:t>
            </a:r>
            <a:endParaRPr lang="en-US" i="1" dirty="0">
              <a:latin typeface="Times New Roman" panose="02020603050405020304" pitchFamily="18" charset="0"/>
              <a:cs typeface="Times New Roman" panose="02020603050405020304" pitchFamily="18" charset="0"/>
            </a:endParaRPr>
          </a:p>
        </p:txBody>
      </p:sp>
      <p:cxnSp>
        <p:nvCxnSpPr>
          <p:cNvPr id="21" name="Straight Arrow Connector 20"/>
          <p:cNvCxnSpPr/>
          <p:nvPr/>
        </p:nvCxnSpPr>
        <p:spPr>
          <a:xfrm flipH="1" flipV="1">
            <a:off x="5110655" y="1642241"/>
            <a:ext cx="0" cy="1802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356537" y="1644869"/>
            <a:ext cx="0" cy="1802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1225595723"/>
              </p:ext>
            </p:extLst>
          </p:nvPr>
        </p:nvGraphicFramePr>
        <p:xfrm>
          <a:off x="4821292" y="1917426"/>
          <a:ext cx="673100" cy="241300"/>
        </p:xfrm>
        <a:graphic>
          <a:graphicData uri="http://schemas.openxmlformats.org/presentationml/2006/ole">
            <mc:AlternateContent xmlns:mc="http://schemas.openxmlformats.org/markup-compatibility/2006">
              <mc:Choice xmlns:v="urn:schemas-microsoft-com:vml" Requires="v">
                <p:oleObj spid="_x0000_s54403" name="Equation" r:id="rId17" imgW="672840" imgH="241200" progId="Equation.DSMT4">
                  <p:embed/>
                </p:oleObj>
              </mc:Choice>
              <mc:Fallback>
                <p:oleObj name="Equation" r:id="rId17" imgW="672840" imgH="241200" progId="Equation.DSMT4">
                  <p:embed/>
                  <p:pic>
                    <p:nvPicPr>
                      <p:cNvPr id="0" name=""/>
                      <p:cNvPicPr/>
                      <p:nvPr/>
                    </p:nvPicPr>
                    <p:blipFill>
                      <a:blip r:embed="rId18"/>
                      <a:stretch>
                        <a:fillRect/>
                      </a:stretch>
                    </p:blipFill>
                    <p:spPr>
                      <a:xfrm>
                        <a:off x="4821292" y="1917426"/>
                        <a:ext cx="673100" cy="241300"/>
                      </a:xfrm>
                      <a:prstGeom prst="rect">
                        <a:avLst/>
                      </a:prstGeom>
                      <a:solidFill>
                        <a:schemeClr val="bg1"/>
                      </a:solidFill>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290458448"/>
              </p:ext>
            </p:extLst>
          </p:nvPr>
        </p:nvGraphicFramePr>
        <p:xfrm>
          <a:off x="4052286" y="2688842"/>
          <a:ext cx="571500" cy="558800"/>
        </p:xfrm>
        <a:graphic>
          <a:graphicData uri="http://schemas.openxmlformats.org/presentationml/2006/ole">
            <mc:AlternateContent xmlns:mc="http://schemas.openxmlformats.org/markup-compatibility/2006">
              <mc:Choice xmlns:v="urn:schemas-microsoft-com:vml" Requires="v">
                <p:oleObj spid="_x0000_s54404" name="Equation" r:id="rId19" imgW="571320" imgH="558720" progId="Equation.DSMT4">
                  <p:embed/>
                </p:oleObj>
              </mc:Choice>
              <mc:Fallback>
                <p:oleObj name="Equation" r:id="rId19" imgW="571320" imgH="558720" progId="Equation.DSMT4">
                  <p:embed/>
                  <p:pic>
                    <p:nvPicPr>
                      <p:cNvPr id="0" name=""/>
                      <p:cNvPicPr/>
                      <p:nvPr/>
                    </p:nvPicPr>
                    <p:blipFill>
                      <a:blip r:embed="rId20"/>
                      <a:stretch>
                        <a:fillRect/>
                      </a:stretch>
                    </p:blipFill>
                    <p:spPr>
                      <a:xfrm>
                        <a:off x="4052286" y="2688842"/>
                        <a:ext cx="571500" cy="558800"/>
                      </a:xfrm>
                      <a:prstGeom prst="rect">
                        <a:avLst/>
                      </a:prstGeom>
                      <a:solidFill>
                        <a:schemeClr val="bg1"/>
                      </a:solidFill>
                    </p:spPr>
                  </p:pic>
                </p:oleObj>
              </mc:Fallback>
            </mc:AlternateContent>
          </a:graphicData>
        </a:graphic>
      </p:graphicFrame>
      <p:cxnSp>
        <p:nvCxnSpPr>
          <p:cNvPr id="26" name="Straight Arrow Connector 25"/>
          <p:cNvCxnSpPr/>
          <p:nvPr/>
        </p:nvCxnSpPr>
        <p:spPr>
          <a:xfrm flipV="1">
            <a:off x="1773545" y="3607679"/>
            <a:ext cx="24358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1768290" y="4091155"/>
            <a:ext cx="24358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28"/>
          <p:cNvGraphicFramePr>
            <a:graphicFrameLocks noChangeAspect="1"/>
          </p:cNvGraphicFramePr>
          <p:nvPr>
            <p:extLst>
              <p:ext uri="{D42A27DB-BD31-4B8C-83A1-F6EECF244321}">
                <p14:modId xmlns:p14="http://schemas.microsoft.com/office/powerpoint/2010/main" val="190922716"/>
              </p:ext>
            </p:extLst>
          </p:nvPr>
        </p:nvGraphicFramePr>
        <p:xfrm>
          <a:off x="2413986" y="3459163"/>
          <a:ext cx="1104900" cy="279400"/>
        </p:xfrm>
        <a:graphic>
          <a:graphicData uri="http://schemas.openxmlformats.org/presentationml/2006/ole">
            <mc:AlternateContent xmlns:mc="http://schemas.openxmlformats.org/markup-compatibility/2006">
              <mc:Choice xmlns:v="urn:schemas-microsoft-com:vml" Requires="v">
                <p:oleObj spid="_x0000_s54405" name="Equation" r:id="rId21" imgW="1104840" imgH="279360" progId="Equation.DSMT4">
                  <p:embed/>
                </p:oleObj>
              </mc:Choice>
              <mc:Fallback>
                <p:oleObj name="Equation" r:id="rId21" imgW="1104840" imgH="279360" progId="Equation.DSMT4">
                  <p:embed/>
                  <p:pic>
                    <p:nvPicPr>
                      <p:cNvPr id="0" name=""/>
                      <p:cNvPicPr/>
                      <p:nvPr/>
                    </p:nvPicPr>
                    <p:blipFill>
                      <a:blip r:embed="rId22"/>
                      <a:stretch>
                        <a:fillRect/>
                      </a:stretch>
                    </p:blipFill>
                    <p:spPr>
                      <a:xfrm>
                        <a:off x="2413986" y="3459163"/>
                        <a:ext cx="1104900" cy="279400"/>
                      </a:xfrm>
                      <a:prstGeom prst="rect">
                        <a:avLst/>
                      </a:prstGeom>
                      <a:solidFill>
                        <a:schemeClr val="bg1"/>
                      </a:solidFill>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836745714"/>
              </p:ext>
            </p:extLst>
          </p:nvPr>
        </p:nvGraphicFramePr>
        <p:xfrm>
          <a:off x="2430407" y="3857243"/>
          <a:ext cx="914400" cy="508000"/>
        </p:xfrm>
        <a:graphic>
          <a:graphicData uri="http://schemas.openxmlformats.org/presentationml/2006/ole">
            <mc:AlternateContent xmlns:mc="http://schemas.openxmlformats.org/markup-compatibility/2006">
              <mc:Choice xmlns:v="urn:schemas-microsoft-com:vml" Requires="v">
                <p:oleObj spid="_x0000_s54406" name="Equation" r:id="rId23" imgW="914400" imgH="507960" progId="Equation.DSMT4">
                  <p:embed/>
                </p:oleObj>
              </mc:Choice>
              <mc:Fallback>
                <p:oleObj name="Equation" r:id="rId23" imgW="914400" imgH="507960" progId="Equation.DSMT4">
                  <p:embed/>
                  <p:pic>
                    <p:nvPicPr>
                      <p:cNvPr id="0" name=""/>
                      <p:cNvPicPr/>
                      <p:nvPr/>
                    </p:nvPicPr>
                    <p:blipFill>
                      <a:blip r:embed="rId24"/>
                      <a:stretch>
                        <a:fillRect/>
                      </a:stretch>
                    </p:blipFill>
                    <p:spPr>
                      <a:xfrm>
                        <a:off x="2430407" y="3857243"/>
                        <a:ext cx="914400" cy="5080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504861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558099" y="1340069"/>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p:cNvSpPr/>
          <p:nvPr/>
        </p:nvSpPr>
        <p:spPr>
          <a:xfrm>
            <a:off x="1790437" y="1468821"/>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p:nvSpPr>
        <p:spPr>
          <a:xfrm>
            <a:off x="2423685" y="1550276"/>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p:cNvSpPr/>
          <p:nvPr/>
        </p:nvSpPr>
        <p:spPr>
          <a:xfrm>
            <a:off x="2812567" y="1608083"/>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p:cNvSpPr/>
          <p:nvPr/>
        </p:nvSpPr>
        <p:spPr>
          <a:xfrm>
            <a:off x="3264512" y="1768365"/>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p:cNvSpPr/>
          <p:nvPr/>
        </p:nvSpPr>
        <p:spPr>
          <a:xfrm>
            <a:off x="3929292" y="2023241"/>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74986" y="1032641"/>
            <a:ext cx="764953" cy="338554"/>
          </a:xfrm>
          <a:prstGeom prst="rect">
            <a:avLst/>
          </a:prstGeom>
          <a:noFill/>
        </p:spPr>
        <p:txBody>
          <a:bodyPr wrap="none" rtlCol="0">
            <a:spAutoFit/>
          </a:bodyPr>
          <a:lstStyle/>
          <a:p>
            <a:r>
              <a:rPr lang="en-AU" sz="1600" dirty="0"/>
              <a:t>1000 V</a:t>
            </a:r>
            <a:endParaRPr lang="en-US" sz="1600" dirty="0"/>
          </a:p>
        </p:txBody>
      </p:sp>
      <p:sp>
        <p:nvSpPr>
          <p:cNvPr id="11" name="TextBox 10"/>
          <p:cNvSpPr txBox="1"/>
          <p:nvPr/>
        </p:nvSpPr>
        <p:spPr>
          <a:xfrm>
            <a:off x="2312277" y="1192924"/>
            <a:ext cx="660758" cy="338554"/>
          </a:xfrm>
          <a:prstGeom prst="rect">
            <a:avLst/>
          </a:prstGeom>
          <a:noFill/>
        </p:spPr>
        <p:txBody>
          <a:bodyPr wrap="none" rtlCol="0">
            <a:spAutoFit/>
          </a:bodyPr>
          <a:lstStyle/>
          <a:p>
            <a:r>
              <a:rPr lang="en-AU" sz="1600" dirty="0"/>
              <a:t>800 V</a:t>
            </a:r>
            <a:endParaRPr lang="en-US" sz="1600" dirty="0"/>
          </a:p>
        </p:txBody>
      </p:sp>
      <p:sp>
        <p:nvSpPr>
          <p:cNvPr id="12" name="TextBox 11"/>
          <p:cNvSpPr txBox="1"/>
          <p:nvPr/>
        </p:nvSpPr>
        <p:spPr>
          <a:xfrm>
            <a:off x="3087414" y="1242848"/>
            <a:ext cx="660758" cy="338554"/>
          </a:xfrm>
          <a:prstGeom prst="rect">
            <a:avLst/>
          </a:prstGeom>
          <a:noFill/>
        </p:spPr>
        <p:txBody>
          <a:bodyPr wrap="none" rtlCol="0">
            <a:spAutoFit/>
          </a:bodyPr>
          <a:lstStyle/>
          <a:p>
            <a:r>
              <a:rPr lang="en-AU" sz="1600" dirty="0"/>
              <a:t>600 V</a:t>
            </a:r>
            <a:endParaRPr lang="en-US" sz="1600" dirty="0"/>
          </a:p>
        </p:txBody>
      </p:sp>
      <p:sp>
        <p:nvSpPr>
          <p:cNvPr id="13" name="TextBox 12"/>
          <p:cNvSpPr txBox="1"/>
          <p:nvPr/>
        </p:nvSpPr>
        <p:spPr>
          <a:xfrm>
            <a:off x="3933497" y="1450428"/>
            <a:ext cx="660758" cy="338554"/>
          </a:xfrm>
          <a:prstGeom prst="rect">
            <a:avLst/>
          </a:prstGeom>
          <a:noFill/>
        </p:spPr>
        <p:txBody>
          <a:bodyPr wrap="none" rtlCol="0">
            <a:spAutoFit/>
          </a:bodyPr>
          <a:lstStyle/>
          <a:p>
            <a:r>
              <a:rPr lang="en-AU" sz="1600" dirty="0"/>
              <a:t>200 V</a:t>
            </a:r>
            <a:endParaRPr lang="en-US" sz="1600" dirty="0"/>
          </a:p>
        </p:txBody>
      </p:sp>
      <p:sp>
        <p:nvSpPr>
          <p:cNvPr id="14" name="TextBox 13"/>
          <p:cNvSpPr txBox="1"/>
          <p:nvPr/>
        </p:nvSpPr>
        <p:spPr>
          <a:xfrm>
            <a:off x="3297620" y="1610711"/>
            <a:ext cx="660758" cy="338554"/>
          </a:xfrm>
          <a:prstGeom prst="rect">
            <a:avLst/>
          </a:prstGeom>
          <a:solidFill>
            <a:schemeClr val="bg1"/>
          </a:solidFill>
        </p:spPr>
        <p:txBody>
          <a:bodyPr wrap="none" rtlCol="0">
            <a:spAutoFit/>
          </a:bodyPr>
          <a:lstStyle/>
          <a:p>
            <a:r>
              <a:rPr lang="en-AU" sz="1600" dirty="0"/>
              <a:t>400 V</a:t>
            </a:r>
            <a:endParaRPr lang="en-US" sz="1600" dirty="0"/>
          </a:p>
        </p:txBody>
      </p:sp>
      <p:sp>
        <p:nvSpPr>
          <p:cNvPr id="16" name="TextBox 15"/>
          <p:cNvSpPr txBox="1"/>
          <p:nvPr/>
        </p:nvSpPr>
        <p:spPr>
          <a:xfrm>
            <a:off x="4682359" y="1702676"/>
            <a:ext cx="452368" cy="338554"/>
          </a:xfrm>
          <a:prstGeom prst="rect">
            <a:avLst/>
          </a:prstGeom>
          <a:noFill/>
        </p:spPr>
        <p:txBody>
          <a:bodyPr wrap="none" rtlCol="0">
            <a:spAutoFit/>
          </a:bodyPr>
          <a:lstStyle/>
          <a:p>
            <a:r>
              <a:rPr lang="en-AU" sz="1600" dirty="0"/>
              <a:t>0 V</a:t>
            </a:r>
            <a:endParaRPr lang="en-US" sz="1600" dirty="0"/>
          </a:p>
        </p:txBody>
      </p:sp>
      <p:sp>
        <p:nvSpPr>
          <p:cNvPr id="17" name="Oval 16"/>
          <p:cNvSpPr/>
          <p:nvPr/>
        </p:nvSpPr>
        <p:spPr>
          <a:xfrm>
            <a:off x="528145" y="2837793"/>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44717" y="2824655"/>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370083" y="2835166"/>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766849" y="2837794"/>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0324" y="2832539"/>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93931" y="2835167"/>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720663" y="2869324"/>
            <a:ext cx="279244" cy="338554"/>
          </a:xfrm>
          <a:prstGeom prst="rect">
            <a:avLst/>
          </a:prstGeom>
          <a:noFill/>
        </p:spPr>
        <p:txBody>
          <a:bodyPr wrap="none" rtlCol="0">
            <a:spAutoFit/>
          </a:bodyPr>
          <a:lstStyle/>
          <a:p>
            <a:r>
              <a:rPr lang="en-AU" sz="1600" dirty="0"/>
              <a:t>F</a:t>
            </a:r>
            <a:endParaRPr lang="en-US" sz="1600" dirty="0"/>
          </a:p>
        </p:txBody>
      </p:sp>
      <p:sp>
        <p:nvSpPr>
          <p:cNvPr id="24" name="TextBox 23"/>
          <p:cNvSpPr txBox="1"/>
          <p:nvPr/>
        </p:nvSpPr>
        <p:spPr>
          <a:xfrm>
            <a:off x="3013841" y="2864068"/>
            <a:ext cx="285656" cy="338554"/>
          </a:xfrm>
          <a:prstGeom prst="rect">
            <a:avLst/>
          </a:prstGeom>
          <a:noFill/>
        </p:spPr>
        <p:txBody>
          <a:bodyPr wrap="none" rtlCol="0">
            <a:spAutoFit/>
          </a:bodyPr>
          <a:lstStyle/>
          <a:p>
            <a:r>
              <a:rPr lang="en-AU" sz="1600" dirty="0"/>
              <a:t>E</a:t>
            </a:r>
            <a:endParaRPr lang="en-US" sz="1600" dirty="0"/>
          </a:p>
        </p:txBody>
      </p:sp>
      <p:sp>
        <p:nvSpPr>
          <p:cNvPr id="25" name="TextBox 24"/>
          <p:cNvSpPr txBox="1"/>
          <p:nvPr/>
        </p:nvSpPr>
        <p:spPr>
          <a:xfrm>
            <a:off x="2567151" y="2858812"/>
            <a:ext cx="311304" cy="338554"/>
          </a:xfrm>
          <a:prstGeom prst="rect">
            <a:avLst/>
          </a:prstGeom>
          <a:noFill/>
        </p:spPr>
        <p:txBody>
          <a:bodyPr wrap="none" rtlCol="0">
            <a:spAutoFit/>
          </a:bodyPr>
          <a:lstStyle/>
          <a:p>
            <a:r>
              <a:rPr lang="en-AU" sz="1600" dirty="0"/>
              <a:t>D</a:t>
            </a:r>
            <a:endParaRPr lang="en-US" sz="1600" dirty="0"/>
          </a:p>
        </p:txBody>
      </p:sp>
      <p:sp>
        <p:nvSpPr>
          <p:cNvPr id="26" name="TextBox 25"/>
          <p:cNvSpPr txBox="1"/>
          <p:nvPr/>
        </p:nvSpPr>
        <p:spPr>
          <a:xfrm>
            <a:off x="2159876" y="2861441"/>
            <a:ext cx="303288" cy="338554"/>
          </a:xfrm>
          <a:prstGeom prst="rect">
            <a:avLst/>
          </a:prstGeom>
          <a:noFill/>
        </p:spPr>
        <p:txBody>
          <a:bodyPr wrap="none" rtlCol="0">
            <a:spAutoFit/>
          </a:bodyPr>
          <a:lstStyle/>
          <a:p>
            <a:r>
              <a:rPr lang="en-AU" sz="1600" dirty="0"/>
              <a:t>C</a:t>
            </a:r>
            <a:endParaRPr lang="en-US" sz="1600" dirty="0"/>
          </a:p>
        </p:txBody>
      </p:sp>
      <p:sp>
        <p:nvSpPr>
          <p:cNvPr id="27" name="TextBox 26"/>
          <p:cNvSpPr txBox="1"/>
          <p:nvPr/>
        </p:nvSpPr>
        <p:spPr>
          <a:xfrm>
            <a:off x="1531883" y="2864067"/>
            <a:ext cx="303288" cy="338554"/>
          </a:xfrm>
          <a:prstGeom prst="rect">
            <a:avLst/>
          </a:prstGeom>
          <a:noFill/>
        </p:spPr>
        <p:txBody>
          <a:bodyPr wrap="none" rtlCol="0">
            <a:spAutoFit/>
          </a:bodyPr>
          <a:lstStyle/>
          <a:p>
            <a:r>
              <a:rPr lang="en-AU" sz="1600" dirty="0"/>
              <a:t>B</a:t>
            </a:r>
            <a:endParaRPr lang="en-US" sz="1600" dirty="0"/>
          </a:p>
        </p:txBody>
      </p:sp>
      <p:sp>
        <p:nvSpPr>
          <p:cNvPr id="28" name="TextBox 27"/>
          <p:cNvSpPr txBox="1"/>
          <p:nvPr/>
        </p:nvSpPr>
        <p:spPr>
          <a:xfrm>
            <a:off x="289035" y="2858812"/>
            <a:ext cx="303288" cy="338554"/>
          </a:xfrm>
          <a:prstGeom prst="rect">
            <a:avLst/>
          </a:prstGeom>
          <a:noFill/>
        </p:spPr>
        <p:txBody>
          <a:bodyPr wrap="none" rtlCol="0">
            <a:spAutoFit/>
          </a:bodyPr>
          <a:lstStyle/>
          <a:p>
            <a:r>
              <a:rPr lang="en-AU" sz="1600" dirty="0"/>
              <a:t>A</a:t>
            </a:r>
            <a:endParaRPr lang="en-US" sz="1600" dirty="0"/>
          </a:p>
        </p:txBody>
      </p:sp>
      <p:sp>
        <p:nvSpPr>
          <p:cNvPr id="39" name="Oval 38"/>
          <p:cNvSpPr/>
          <p:nvPr/>
        </p:nvSpPr>
        <p:spPr>
          <a:xfrm>
            <a:off x="759372" y="1965434"/>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98634" y="1891861"/>
            <a:ext cx="330540" cy="369332"/>
          </a:xfrm>
          <a:prstGeom prst="rect">
            <a:avLst/>
          </a:prstGeom>
          <a:noFill/>
        </p:spPr>
        <p:txBody>
          <a:bodyPr wrap="none" rtlCol="0">
            <a:spAutoFit/>
          </a:bodyPr>
          <a:lstStyle/>
          <a:p>
            <a:r>
              <a:rPr lang="en-AU" dirty="0"/>
              <a:t>G</a:t>
            </a:r>
            <a:endParaRPr lang="en-US" dirty="0"/>
          </a:p>
        </p:txBody>
      </p:sp>
    </p:spTree>
    <p:extLst>
      <p:ext uri="{BB962C8B-B14F-4D97-AF65-F5344CB8AC3E}">
        <p14:creationId xmlns:p14="http://schemas.microsoft.com/office/powerpoint/2010/main" val="540551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9035" y="1032641"/>
            <a:ext cx="4845692" cy="4514193"/>
            <a:chOff x="289035" y="1032641"/>
            <a:chExt cx="4845692" cy="4514193"/>
          </a:xfrm>
        </p:grpSpPr>
        <p:sp>
          <p:nvSpPr>
            <p:cNvPr id="5" name="Freeform: Shape 4"/>
            <p:cNvSpPr/>
            <p:nvPr/>
          </p:nvSpPr>
          <p:spPr>
            <a:xfrm>
              <a:off x="558099" y="1340069"/>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p:nvSpPr>
          <p:spPr>
            <a:xfrm>
              <a:off x="1790437" y="1468821"/>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p:cNvSpPr/>
            <p:nvPr/>
          </p:nvSpPr>
          <p:spPr>
            <a:xfrm>
              <a:off x="2423685" y="1550276"/>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p:cNvSpPr/>
            <p:nvPr/>
          </p:nvSpPr>
          <p:spPr>
            <a:xfrm>
              <a:off x="2812567" y="1608083"/>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p:cNvSpPr/>
            <p:nvPr/>
          </p:nvSpPr>
          <p:spPr>
            <a:xfrm>
              <a:off x="3264512" y="1768365"/>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3929292" y="2023241"/>
              <a:ext cx="1136694" cy="3523593"/>
            </a:xfrm>
            <a:custGeom>
              <a:avLst/>
              <a:gdLst>
                <a:gd name="connsiteX0" fmla="*/ 939625 w 1136694"/>
                <a:gd name="connsiteY0" fmla="*/ 0 h 3523593"/>
                <a:gd name="connsiteX1" fmla="*/ 1577 w 1136694"/>
                <a:gd name="connsiteY1" fmla="*/ 1403131 h 3523593"/>
                <a:gd name="connsiteX2" fmla="*/ 1136694 w 1136694"/>
                <a:gd name="connsiteY2" fmla="*/ 3523593 h 3523593"/>
              </a:gdLst>
              <a:ahLst/>
              <a:cxnLst>
                <a:cxn ang="0">
                  <a:pos x="connsiteX0" y="connsiteY0"/>
                </a:cxn>
                <a:cxn ang="0">
                  <a:pos x="connsiteX1" y="connsiteY1"/>
                </a:cxn>
                <a:cxn ang="0">
                  <a:pos x="connsiteX2" y="connsiteY2"/>
                </a:cxn>
              </a:cxnLst>
              <a:rect l="l" t="t" r="r" b="b"/>
              <a:pathLst>
                <a:path w="1136694" h="3523593">
                  <a:moveTo>
                    <a:pt x="939625" y="0"/>
                  </a:moveTo>
                  <a:cubicBezTo>
                    <a:pt x="454178" y="407933"/>
                    <a:pt x="-31268" y="815866"/>
                    <a:pt x="1577" y="1403131"/>
                  </a:cubicBezTo>
                  <a:cubicBezTo>
                    <a:pt x="34422" y="1990397"/>
                    <a:pt x="585558" y="2756995"/>
                    <a:pt x="1136694" y="3523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74986" y="1032641"/>
              <a:ext cx="764953" cy="338554"/>
            </a:xfrm>
            <a:prstGeom prst="rect">
              <a:avLst/>
            </a:prstGeom>
            <a:noFill/>
          </p:spPr>
          <p:txBody>
            <a:bodyPr wrap="none" rtlCol="0">
              <a:spAutoFit/>
            </a:bodyPr>
            <a:lstStyle/>
            <a:p>
              <a:r>
                <a:rPr lang="en-AU" sz="1600" dirty="0"/>
                <a:t>1000 V</a:t>
              </a:r>
              <a:endParaRPr lang="en-US" sz="1600" dirty="0"/>
            </a:p>
          </p:txBody>
        </p:sp>
        <p:sp>
          <p:nvSpPr>
            <p:cNvPr id="12" name="TextBox 11"/>
            <p:cNvSpPr txBox="1"/>
            <p:nvPr/>
          </p:nvSpPr>
          <p:spPr>
            <a:xfrm>
              <a:off x="2312277" y="1192924"/>
              <a:ext cx="660758" cy="338554"/>
            </a:xfrm>
            <a:prstGeom prst="rect">
              <a:avLst/>
            </a:prstGeom>
            <a:noFill/>
          </p:spPr>
          <p:txBody>
            <a:bodyPr wrap="none" rtlCol="0">
              <a:spAutoFit/>
            </a:bodyPr>
            <a:lstStyle/>
            <a:p>
              <a:r>
                <a:rPr lang="en-AU" sz="1600" dirty="0"/>
                <a:t>800 V</a:t>
              </a:r>
              <a:endParaRPr lang="en-US" sz="1600" dirty="0"/>
            </a:p>
          </p:txBody>
        </p:sp>
        <p:sp>
          <p:nvSpPr>
            <p:cNvPr id="13" name="TextBox 12"/>
            <p:cNvSpPr txBox="1"/>
            <p:nvPr/>
          </p:nvSpPr>
          <p:spPr>
            <a:xfrm>
              <a:off x="3087414" y="1242848"/>
              <a:ext cx="660758" cy="338554"/>
            </a:xfrm>
            <a:prstGeom prst="rect">
              <a:avLst/>
            </a:prstGeom>
            <a:noFill/>
          </p:spPr>
          <p:txBody>
            <a:bodyPr wrap="none" rtlCol="0">
              <a:spAutoFit/>
            </a:bodyPr>
            <a:lstStyle/>
            <a:p>
              <a:r>
                <a:rPr lang="en-AU" sz="1600" dirty="0"/>
                <a:t>600 V</a:t>
              </a:r>
              <a:endParaRPr lang="en-US" sz="1600" dirty="0"/>
            </a:p>
          </p:txBody>
        </p:sp>
        <p:sp>
          <p:nvSpPr>
            <p:cNvPr id="14" name="TextBox 13"/>
            <p:cNvSpPr txBox="1"/>
            <p:nvPr/>
          </p:nvSpPr>
          <p:spPr>
            <a:xfrm>
              <a:off x="3933497" y="1450428"/>
              <a:ext cx="660758" cy="338554"/>
            </a:xfrm>
            <a:prstGeom prst="rect">
              <a:avLst/>
            </a:prstGeom>
            <a:noFill/>
          </p:spPr>
          <p:txBody>
            <a:bodyPr wrap="none" rtlCol="0">
              <a:spAutoFit/>
            </a:bodyPr>
            <a:lstStyle/>
            <a:p>
              <a:r>
                <a:rPr lang="en-AU" sz="1600" dirty="0"/>
                <a:t>200 V</a:t>
              </a:r>
              <a:endParaRPr lang="en-US" sz="1600" dirty="0"/>
            </a:p>
          </p:txBody>
        </p:sp>
        <p:sp>
          <p:nvSpPr>
            <p:cNvPr id="15" name="TextBox 14"/>
            <p:cNvSpPr txBox="1"/>
            <p:nvPr/>
          </p:nvSpPr>
          <p:spPr>
            <a:xfrm>
              <a:off x="3297620" y="1610711"/>
              <a:ext cx="660758" cy="338554"/>
            </a:xfrm>
            <a:prstGeom prst="rect">
              <a:avLst/>
            </a:prstGeom>
            <a:solidFill>
              <a:schemeClr val="bg1"/>
            </a:solidFill>
          </p:spPr>
          <p:txBody>
            <a:bodyPr wrap="none" rtlCol="0">
              <a:spAutoFit/>
            </a:bodyPr>
            <a:lstStyle/>
            <a:p>
              <a:r>
                <a:rPr lang="en-AU" sz="1600" dirty="0"/>
                <a:t>400 V</a:t>
              </a:r>
              <a:endParaRPr lang="en-US" sz="1600" dirty="0"/>
            </a:p>
          </p:txBody>
        </p:sp>
        <p:sp>
          <p:nvSpPr>
            <p:cNvPr id="16" name="TextBox 15"/>
            <p:cNvSpPr txBox="1"/>
            <p:nvPr/>
          </p:nvSpPr>
          <p:spPr>
            <a:xfrm>
              <a:off x="4682359" y="1702676"/>
              <a:ext cx="452368" cy="338554"/>
            </a:xfrm>
            <a:prstGeom prst="rect">
              <a:avLst/>
            </a:prstGeom>
            <a:noFill/>
          </p:spPr>
          <p:txBody>
            <a:bodyPr wrap="none" rtlCol="0">
              <a:spAutoFit/>
            </a:bodyPr>
            <a:lstStyle/>
            <a:p>
              <a:r>
                <a:rPr lang="en-AU" sz="1600" dirty="0"/>
                <a:t>0 V</a:t>
              </a:r>
              <a:endParaRPr lang="en-US" sz="1600" dirty="0"/>
            </a:p>
          </p:txBody>
        </p:sp>
        <p:sp>
          <p:nvSpPr>
            <p:cNvPr id="17" name="Oval 16"/>
            <p:cNvSpPr/>
            <p:nvPr/>
          </p:nvSpPr>
          <p:spPr>
            <a:xfrm>
              <a:off x="528145" y="2837793"/>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44717" y="2824655"/>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370083" y="2835166"/>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766849" y="2837794"/>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0324" y="2832539"/>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93931" y="2835167"/>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720663" y="2869324"/>
              <a:ext cx="279244" cy="338554"/>
            </a:xfrm>
            <a:prstGeom prst="rect">
              <a:avLst/>
            </a:prstGeom>
            <a:noFill/>
          </p:spPr>
          <p:txBody>
            <a:bodyPr wrap="none" rtlCol="0">
              <a:spAutoFit/>
            </a:bodyPr>
            <a:lstStyle/>
            <a:p>
              <a:r>
                <a:rPr lang="en-AU" sz="1600" dirty="0"/>
                <a:t>F</a:t>
              </a:r>
              <a:endParaRPr lang="en-US" sz="1600" dirty="0"/>
            </a:p>
          </p:txBody>
        </p:sp>
        <p:sp>
          <p:nvSpPr>
            <p:cNvPr id="24" name="TextBox 23"/>
            <p:cNvSpPr txBox="1"/>
            <p:nvPr/>
          </p:nvSpPr>
          <p:spPr>
            <a:xfrm>
              <a:off x="3352799" y="2588171"/>
              <a:ext cx="285656" cy="338554"/>
            </a:xfrm>
            <a:prstGeom prst="rect">
              <a:avLst/>
            </a:prstGeom>
            <a:noFill/>
          </p:spPr>
          <p:txBody>
            <a:bodyPr wrap="none" rtlCol="0">
              <a:spAutoFit/>
            </a:bodyPr>
            <a:lstStyle/>
            <a:p>
              <a:r>
                <a:rPr lang="en-AU" sz="1600" dirty="0"/>
                <a:t>E</a:t>
              </a:r>
              <a:endParaRPr lang="en-US" sz="1600" dirty="0"/>
            </a:p>
          </p:txBody>
        </p:sp>
        <p:sp>
          <p:nvSpPr>
            <p:cNvPr id="25" name="TextBox 24"/>
            <p:cNvSpPr txBox="1"/>
            <p:nvPr/>
          </p:nvSpPr>
          <p:spPr>
            <a:xfrm>
              <a:off x="2567151" y="2858812"/>
              <a:ext cx="311304" cy="338554"/>
            </a:xfrm>
            <a:prstGeom prst="rect">
              <a:avLst/>
            </a:prstGeom>
            <a:noFill/>
          </p:spPr>
          <p:txBody>
            <a:bodyPr wrap="none" rtlCol="0">
              <a:spAutoFit/>
            </a:bodyPr>
            <a:lstStyle/>
            <a:p>
              <a:r>
                <a:rPr lang="en-AU" sz="1600" dirty="0"/>
                <a:t>D</a:t>
              </a:r>
              <a:endParaRPr lang="en-US" sz="1600" dirty="0"/>
            </a:p>
          </p:txBody>
        </p:sp>
        <p:sp>
          <p:nvSpPr>
            <p:cNvPr id="26" name="TextBox 25"/>
            <p:cNvSpPr txBox="1"/>
            <p:nvPr/>
          </p:nvSpPr>
          <p:spPr>
            <a:xfrm>
              <a:off x="2159876" y="2861441"/>
              <a:ext cx="303288" cy="338554"/>
            </a:xfrm>
            <a:prstGeom prst="rect">
              <a:avLst/>
            </a:prstGeom>
            <a:noFill/>
          </p:spPr>
          <p:txBody>
            <a:bodyPr wrap="none" rtlCol="0">
              <a:spAutoFit/>
            </a:bodyPr>
            <a:lstStyle/>
            <a:p>
              <a:r>
                <a:rPr lang="en-AU" sz="1600" dirty="0"/>
                <a:t>C</a:t>
              </a:r>
              <a:endParaRPr lang="en-US" sz="1600" dirty="0"/>
            </a:p>
          </p:txBody>
        </p:sp>
        <p:sp>
          <p:nvSpPr>
            <p:cNvPr id="27" name="TextBox 26"/>
            <p:cNvSpPr txBox="1"/>
            <p:nvPr/>
          </p:nvSpPr>
          <p:spPr>
            <a:xfrm>
              <a:off x="1531883" y="2864067"/>
              <a:ext cx="303288" cy="338554"/>
            </a:xfrm>
            <a:prstGeom prst="rect">
              <a:avLst/>
            </a:prstGeom>
            <a:noFill/>
          </p:spPr>
          <p:txBody>
            <a:bodyPr wrap="none" rtlCol="0">
              <a:spAutoFit/>
            </a:bodyPr>
            <a:lstStyle/>
            <a:p>
              <a:r>
                <a:rPr lang="en-AU" sz="1600" dirty="0"/>
                <a:t>B</a:t>
              </a:r>
              <a:endParaRPr lang="en-US" sz="1600" dirty="0"/>
            </a:p>
          </p:txBody>
        </p:sp>
        <p:sp>
          <p:nvSpPr>
            <p:cNvPr id="28" name="TextBox 27"/>
            <p:cNvSpPr txBox="1"/>
            <p:nvPr/>
          </p:nvSpPr>
          <p:spPr>
            <a:xfrm>
              <a:off x="289035" y="2858812"/>
              <a:ext cx="303288" cy="338554"/>
            </a:xfrm>
            <a:prstGeom prst="rect">
              <a:avLst/>
            </a:prstGeom>
            <a:noFill/>
          </p:spPr>
          <p:txBody>
            <a:bodyPr wrap="none" rtlCol="0">
              <a:spAutoFit/>
            </a:bodyPr>
            <a:lstStyle/>
            <a:p>
              <a:r>
                <a:rPr lang="en-AU" sz="1600" dirty="0"/>
                <a:t>A</a:t>
              </a:r>
              <a:endParaRPr lang="en-US" sz="1600" dirty="0"/>
            </a:p>
          </p:txBody>
        </p:sp>
        <p:cxnSp>
          <p:nvCxnSpPr>
            <p:cNvPr id="29" name="Straight Arrow Connector 28"/>
            <p:cNvCxnSpPr/>
            <p:nvPr/>
          </p:nvCxnSpPr>
          <p:spPr>
            <a:xfrm flipV="1">
              <a:off x="567559" y="2743200"/>
              <a:ext cx="646386" cy="14189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rot="20847106">
              <a:off x="567559" y="2703786"/>
              <a:ext cx="165538" cy="165538"/>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rot="2506664">
              <a:off x="4014949" y="2942900"/>
              <a:ext cx="646386" cy="181304"/>
              <a:chOff x="4188371" y="2864071"/>
              <a:chExt cx="646386" cy="181304"/>
            </a:xfrm>
          </p:grpSpPr>
          <p:cxnSp>
            <p:nvCxnSpPr>
              <p:cNvPr id="32" name="Straight Arrow Connector 31"/>
              <p:cNvCxnSpPr/>
              <p:nvPr/>
            </p:nvCxnSpPr>
            <p:spPr>
              <a:xfrm flipV="1">
                <a:off x="4188371" y="2903485"/>
                <a:ext cx="646386" cy="14189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rot="20847106">
                <a:off x="4188371" y="2864071"/>
                <a:ext cx="165538" cy="165538"/>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6" name="Straight Arrow Connector 35"/>
          <p:cNvCxnSpPr/>
          <p:nvPr/>
        </p:nvCxnSpPr>
        <p:spPr>
          <a:xfrm>
            <a:off x="2814145" y="2885089"/>
            <a:ext cx="378372" cy="47297"/>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2995172433"/>
              </p:ext>
            </p:extLst>
          </p:nvPr>
        </p:nvGraphicFramePr>
        <p:xfrm>
          <a:off x="2918482" y="2973717"/>
          <a:ext cx="190500" cy="241300"/>
        </p:xfrm>
        <a:graphic>
          <a:graphicData uri="http://schemas.openxmlformats.org/presentationml/2006/ole">
            <mc:AlternateContent xmlns:mc="http://schemas.openxmlformats.org/markup-compatibility/2006">
              <mc:Choice xmlns:v="urn:schemas-microsoft-com:vml" Requires="v">
                <p:oleObj spid="_x0000_s55308" name="Equation" r:id="rId3" imgW="190440" imgH="241200" progId="Equation.DSMT4">
                  <p:embed/>
                </p:oleObj>
              </mc:Choice>
              <mc:Fallback>
                <p:oleObj name="Equation" r:id="rId3" imgW="190440" imgH="241200" progId="Equation.DSMT4">
                  <p:embed/>
                  <p:pic>
                    <p:nvPicPr>
                      <p:cNvPr id="0" name=""/>
                      <p:cNvPicPr/>
                      <p:nvPr/>
                    </p:nvPicPr>
                    <p:blipFill>
                      <a:blip r:embed="rId4"/>
                      <a:stretch>
                        <a:fillRect/>
                      </a:stretch>
                    </p:blipFill>
                    <p:spPr>
                      <a:xfrm>
                        <a:off x="2918482" y="2973717"/>
                        <a:ext cx="190500" cy="241300"/>
                      </a:xfrm>
                      <a:prstGeom prst="rect">
                        <a:avLst/>
                      </a:prstGeom>
                    </p:spPr>
                  </p:pic>
                </p:oleObj>
              </mc:Fallback>
            </mc:AlternateContent>
          </a:graphicData>
        </a:graphic>
      </p:graphicFrame>
      <p:sp>
        <p:nvSpPr>
          <p:cNvPr id="43" name="TextBox 42"/>
          <p:cNvSpPr txBox="1"/>
          <p:nvPr/>
        </p:nvSpPr>
        <p:spPr>
          <a:xfrm>
            <a:off x="2672255" y="2695904"/>
            <a:ext cx="300082" cy="369332"/>
          </a:xfrm>
          <a:prstGeom prst="rect">
            <a:avLst/>
          </a:prstGeom>
          <a:noFill/>
        </p:spPr>
        <p:txBody>
          <a:bodyPr wrap="none" rtlCol="0">
            <a:spAutoFit/>
          </a:bodyPr>
          <a:lstStyle/>
          <a:p>
            <a:r>
              <a:rPr lang="en-AU" dirty="0"/>
              <a:t>+</a:t>
            </a:r>
            <a:endParaRPr lang="en-US" dirty="0"/>
          </a:p>
        </p:txBody>
      </p:sp>
      <p:sp>
        <p:nvSpPr>
          <p:cNvPr id="44" name="TextBox 43"/>
          <p:cNvSpPr txBox="1"/>
          <p:nvPr/>
        </p:nvSpPr>
        <p:spPr>
          <a:xfrm>
            <a:off x="2576006" y="2396359"/>
            <a:ext cx="755161" cy="369332"/>
          </a:xfrm>
          <a:prstGeom prst="rect">
            <a:avLst/>
          </a:prstGeom>
          <a:solidFill>
            <a:schemeClr val="bg1"/>
          </a:solidFill>
        </p:spPr>
        <p:txBody>
          <a:bodyPr wrap="none" rtlCol="0">
            <a:spAutoFit/>
          </a:bodyPr>
          <a:lstStyle/>
          <a:p>
            <a:r>
              <a:rPr lang="en-AU" i="1" dirty="0">
                <a:latin typeface="Times New Roman" panose="02020603050405020304" pitchFamily="18" charset="0"/>
                <a:cs typeface="Times New Roman" panose="02020603050405020304" pitchFamily="18" charset="0"/>
              </a:rPr>
              <a:t>q</a:t>
            </a:r>
            <a:r>
              <a:rPr lang="en-AU" dirty="0"/>
              <a:t>=+2 C</a:t>
            </a:r>
            <a:endParaRPr lang="en-US" dirty="0"/>
          </a:p>
        </p:txBody>
      </p:sp>
      <p:sp>
        <p:nvSpPr>
          <p:cNvPr id="45" name="Oval 44"/>
          <p:cNvSpPr/>
          <p:nvPr/>
        </p:nvSpPr>
        <p:spPr>
          <a:xfrm>
            <a:off x="759372" y="1965434"/>
            <a:ext cx="94593" cy="945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804041" y="1962806"/>
            <a:ext cx="330540" cy="369332"/>
          </a:xfrm>
          <a:prstGeom prst="rect">
            <a:avLst/>
          </a:prstGeom>
          <a:noFill/>
        </p:spPr>
        <p:txBody>
          <a:bodyPr wrap="none" rtlCol="0">
            <a:spAutoFit/>
          </a:bodyPr>
          <a:lstStyle/>
          <a:p>
            <a:r>
              <a:rPr lang="en-AU" dirty="0"/>
              <a:t>G</a:t>
            </a:r>
            <a:endParaRPr lang="en-US" dirty="0"/>
          </a:p>
        </p:txBody>
      </p:sp>
    </p:spTree>
    <p:extLst>
      <p:ext uri="{BB962C8B-B14F-4D97-AF65-F5344CB8AC3E}">
        <p14:creationId xmlns:p14="http://schemas.microsoft.com/office/powerpoint/2010/main" val="15110207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07124" y="625363"/>
            <a:ext cx="1135117" cy="1220670"/>
            <a:chOff x="677921" y="638501"/>
            <a:chExt cx="1135117" cy="1220670"/>
          </a:xfrm>
        </p:grpSpPr>
        <p:cxnSp>
          <p:nvCxnSpPr>
            <p:cNvPr id="5" name="Straight Arrow Connector 4"/>
            <p:cNvCxnSpPr/>
            <p:nvPr/>
          </p:nvCxnSpPr>
          <p:spPr>
            <a:xfrm>
              <a:off x="867110" y="1521369"/>
              <a:ext cx="945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952501" y="756741"/>
              <a:ext cx="1" cy="842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69583" y="1513486"/>
              <a:ext cx="3153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953818" y="1125920"/>
              <a:ext cx="6570" cy="37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7921" y="638501"/>
              <a:ext cx="296876" cy="369332"/>
            </a:xfrm>
            <a:prstGeom prst="rect">
              <a:avLst/>
            </a:prstGeom>
            <a:noFill/>
          </p:spPr>
          <p:txBody>
            <a:bodyPr wrap="none" rtlCol="0">
              <a:spAutoFit/>
            </a:bodyPr>
            <a:lstStyle/>
            <a:p>
              <a:r>
                <a:rPr lang="en-AU" dirty="0"/>
                <a:t>Y</a:t>
              </a:r>
              <a:endParaRPr lang="en-US" dirty="0"/>
            </a:p>
          </p:txBody>
        </p:sp>
        <p:sp>
          <p:nvSpPr>
            <p:cNvPr id="10" name="TextBox 9"/>
            <p:cNvSpPr txBox="1"/>
            <p:nvPr/>
          </p:nvSpPr>
          <p:spPr>
            <a:xfrm>
              <a:off x="1489845" y="1489839"/>
              <a:ext cx="304892" cy="369332"/>
            </a:xfrm>
            <a:prstGeom prst="rect">
              <a:avLst/>
            </a:prstGeom>
            <a:noFill/>
          </p:spPr>
          <p:txBody>
            <a:bodyPr wrap="none" rtlCol="0">
              <a:spAutoFit/>
            </a:bodyPr>
            <a:lstStyle/>
            <a:p>
              <a:r>
                <a:rPr lang="en-AU" dirty="0"/>
                <a:t>X</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473105961"/>
                </p:ext>
              </p:extLst>
            </p:nvPr>
          </p:nvGraphicFramePr>
          <p:xfrm>
            <a:off x="1137193" y="1548465"/>
            <a:ext cx="127000" cy="254000"/>
          </p:xfrm>
          <a:graphic>
            <a:graphicData uri="http://schemas.openxmlformats.org/presentationml/2006/ole">
              <mc:AlternateContent xmlns:mc="http://schemas.openxmlformats.org/markup-compatibility/2006">
                <mc:Choice xmlns:v="urn:schemas-microsoft-com:vml" Requires="v">
                  <p:oleObj spid="_x0000_s56412" name="Equation" r:id="rId3" imgW="126720" imgH="253800" progId="Equation.DSMT4">
                    <p:embed/>
                  </p:oleObj>
                </mc:Choice>
                <mc:Fallback>
                  <p:oleObj name="Equation" r:id="rId3" imgW="126720" imgH="253800" progId="Equation.DSMT4">
                    <p:embed/>
                    <p:pic>
                      <p:nvPicPr>
                        <p:cNvPr id="42" name="Object 41"/>
                        <p:cNvPicPr/>
                        <p:nvPr/>
                      </p:nvPicPr>
                      <p:blipFill>
                        <a:blip r:embed="rId4"/>
                        <a:stretch>
                          <a:fillRect/>
                        </a:stretch>
                      </p:blipFill>
                      <p:spPr>
                        <a:xfrm>
                          <a:off x="1137193" y="1548465"/>
                          <a:ext cx="127000" cy="2540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255355383"/>
                </p:ext>
              </p:extLst>
            </p:nvPr>
          </p:nvGraphicFramePr>
          <p:xfrm>
            <a:off x="740381" y="1129421"/>
            <a:ext cx="152400" cy="292100"/>
          </p:xfrm>
          <a:graphic>
            <a:graphicData uri="http://schemas.openxmlformats.org/presentationml/2006/ole">
              <mc:AlternateContent xmlns:mc="http://schemas.openxmlformats.org/markup-compatibility/2006">
                <mc:Choice xmlns:v="urn:schemas-microsoft-com:vml" Requires="v">
                  <p:oleObj spid="_x0000_s56413" name="Equation" r:id="rId5" imgW="152280" imgH="291960" progId="Equation.DSMT4">
                    <p:embed/>
                  </p:oleObj>
                </mc:Choice>
                <mc:Fallback>
                  <p:oleObj name="Equation" r:id="rId5" imgW="152280" imgH="291960" progId="Equation.DSMT4">
                    <p:embed/>
                    <p:pic>
                      <p:nvPicPr>
                        <p:cNvPr id="43" name="Object 42"/>
                        <p:cNvPicPr/>
                        <p:nvPr/>
                      </p:nvPicPr>
                      <p:blipFill>
                        <a:blip r:embed="rId6"/>
                        <a:stretch>
                          <a:fillRect/>
                        </a:stretch>
                      </p:blipFill>
                      <p:spPr>
                        <a:xfrm>
                          <a:off x="740381" y="1129421"/>
                          <a:ext cx="152400" cy="292100"/>
                        </a:xfrm>
                        <a:prstGeom prst="rect">
                          <a:avLst/>
                        </a:prstGeom>
                      </p:spPr>
                    </p:pic>
                  </p:oleObj>
                </mc:Fallback>
              </mc:AlternateContent>
            </a:graphicData>
          </a:graphic>
        </p:graphicFrame>
      </p:grpSp>
      <p:grpSp>
        <p:nvGrpSpPr>
          <p:cNvPr id="13" name="Group 12"/>
          <p:cNvGrpSpPr/>
          <p:nvPr/>
        </p:nvGrpSpPr>
        <p:grpSpPr>
          <a:xfrm>
            <a:off x="3704903" y="1213948"/>
            <a:ext cx="220718" cy="220718"/>
            <a:chOff x="961697" y="3484179"/>
            <a:chExt cx="220718" cy="220718"/>
          </a:xfrm>
        </p:grpSpPr>
        <p:sp>
          <p:nvSpPr>
            <p:cNvPr id="14" name="Oval 13"/>
            <p:cNvSpPr/>
            <p:nvPr/>
          </p:nvSpPr>
          <p:spPr>
            <a:xfrm>
              <a:off x="961697" y="3484179"/>
              <a:ext cx="220718" cy="22071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993230" y="3594540"/>
              <a:ext cx="14188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rot="5400000" flipV="1">
            <a:off x="3846792" y="725216"/>
            <a:ext cx="0" cy="4729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2187414054"/>
              </p:ext>
            </p:extLst>
          </p:nvPr>
        </p:nvGraphicFramePr>
        <p:xfrm>
          <a:off x="3129459" y="804972"/>
          <a:ext cx="304800" cy="304800"/>
        </p:xfrm>
        <a:graphic>
          <a:graphicData uri="http://schemas.openxmlformats.org/presentationml/2006/ole">
            <mc:AlternateContent xmlns:mc="http://schemas.openxmlformats.org/markup-compatibility/2006">
              <mc:Choice xmlns:v="urn:schemas-microsoft-com:vml" Requires="v">
                <p:oleObj spid="_x0000_s56414" name="Equation" r:id="rId7" imgW="304560" imgH="304560" progId="Equation.DSMT4">
                  <p:embed/>
                </p:oleObj>
              </mc:Choice>
              <mc:Fallback>
                <p:oleObj name="Equation" r:id="rId7" imgW="304560" imgH="304560" progId="Equation.DSMT4">
                  <p:embed/>
                  <p:pic>
                    <p:nvPicPr>
                      <p:cNvPr id="0" name=""/>
                      <p:cNvPicPr/>
                      <p:nvPr/>
                    </p:nvPicPr>
                    <p:blipFill>
                      <a:blip r:embed="rId8"/>
                      <a:stretch>
                        <a:fillRect/>
                      </a:stretch>
                    </p:blipFill>
                    <p:spPr>
                      <a:xfrm>
                        <a:off x="3129459" y="804972"/>
                        <a:ext cx="304800" cy="304800"/>
                      </a:xfrm>
                      <a:prstGeom prst="rect">
                        <a:avLst/>
                      </a:prstGeom>
                    </p:spPr>
                  </p:pic>
                </p:oleObj>
              </mc:Fallback>
            </mc:AlternateContent>
          </a:graphicData>
        </a:graphic>
      </p:graphicFrame>
      <p:cxnSp>
        <p:nvCxnSpPr>
          <p:cNvPr id="19" name="Straight Arrow Connector 18"/>
          <p:cNvCxnSpPr/>
          <p:nvPr/>
        </p:nvCxnSpPr>
        <p:spPr>
          <a:xfrm flipH="1" flipV="1">
            <a:off x="3612939" y="504498"/>
            <a:ext cx="840829"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2175066835"/>
              </p:ext>
            </p:extLst>
          </p:nvPr>
        </p:nvGraphicFramePr>
        <p:xfrm>
          <a:off x="2991621" y="347006"/>
          <a:ext cx="469900" cy="292100"/>
        </p:xfrm>
        <a:graphic>
          <a:graphicData uri="http://schemas.openxmlformats.org/presentationml/2006/ole">
            <mc:AlternateContent xmlns:mc="http://schemas.openxmlformats.org/markup-compatibility/2006">
              <mc:Choice xmlns:v="urn:schemas-microsoft-com:vml" Requires="v">
                <p:oleObj spid="_x0000_s56415" name="Equation" r:id="rId9" imgW="469800" imgH="291960" progId="Equation.DSMT4">
                  <p:embed/>
                </p:oleObj>
              </mc:Choice>
              <mc:Fallback>
                <p:oleObj name="Equation" r:id="rId9" imgW="469800" imgH="291960" progId="Equation.DSMT4">
                  <p:embed/>
                  <p:pic>
                    <p:nvPicPr>
                      <p:cNvPr id="0" name=""/>
                      <p:cNvPicPr/>
                      <p:nvPr/>
                    </p:nvPicPr>
                    <p:blipFill>
                      <a:blip r:embed="rId10"/>
                      <a:stretch>
                        <a:fillRect/>
                      </a:stretch>
                    </p:blipFill>
                    <p:spPr>
                      <a:xfrm>
                        <a:off x="2991621" y="347006"/>
                        <a:ext cx="469900" cy="292100"/>
                      </a:xfrm>
                      <a:prstGeom prst="rect">
                        <a:avLst/>
                      </a:prstGeom>
                    </p:spPr>
                  </p:pic>
                </p:oleObj>
              </mc:Fallback>
            </mc:AlternateContent>
          </a:graphicData>
        </a:graphic>
      </p:graphicFrame>
      <p:cxnSp>
        <p:nvCxnSpPr>
          <p:cNvPr id="23" name="Straight Arrow Connector 22"/>
          <p:cNvCxnSpPr/>
          <p:nvPr/>
        </p:nvCxnSpPr>
        <p:spPr>
          <a:xfrm>
            <a:off x="4051743" y="1686910"/>
            <a:ext cx="670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2821466215"/>
              </p:ext>
            </p:extLst>
          </p:nvPr>
        </p:nvGraphicFramePr>
        <p:xfrm>
          <a:off x="3565749" y="1537303"/>
          <a:ext cx="393700" cy="292100"/>
        </p:xfrm>
        <a:graphic>
          <a:graphicData uri="http://schemas.openxmlformats.org/presentationml/2006/ole">
            <mc:AlternateContent xmlns:mc="http://schemas.openxmlformats.org/markup-compatibility/2006">
              <mc:Choice xmlns:v="urn:schemas-microsoft-com:vml" Requires="v">
                <p:oleObj spid="_x0000_s56416" name="Equation" r:id="rId11" imgW="393480" imgH="291960" progId="Equation.DSMT4">
                  <p:embed/>
                </p:oleObj>
              </mc:Choice>
              <mc:Fallback>
                <p:oleObj name="Equation" r:id="rId11" imgW="393480" imgH="291960" progId="Equation.DSMT4">
                  <p:embed/>
                  <p:pic>
                    <p:nvPicPr>
                      <p:cNvPr id="0" name=""/>
                      <p:cNvPicPr/>
                      <p:nvPr/>
                    </p:nvPicPr>
                    <p:blipFill>
                      <a:blip r:embed="rId12"/>
                      <a:stretch>
                        <a:fillRect/>
                      </a:stretch>
                    </p:blipFill>
                    <p:spPr>
                      <a:xfrm>
                        <a:off x="3565749" y="1537303"/>
                        <a:ext cx="393700" cy="292100"/>
                      </a:xfrm>
                      <a:prstGeom prst="rect">
                        <a:avLst/>
                      </a:prstGeom>
                    </p:spPr>
                  </p:pic>
                </p:oleObj>
              </mc:Fallback>
            </mc:AlternateContent>
          </a:graphicData>
        </a:graphic>
      </p:graphicFrame>
      <p:cxnSp>
        <p:nvCxnSpPr>
          <p:cNvPr id="26" name="Straight Arrow Connector 25"/>
          <p:cNvCxnSpPr/>
          <p:nvPr/>
        </p:nvCxnSpPr>
        <p:spPr>
          <a:xfrm>
            <a:off x="3594543" y="2096814"/>
            <a:ext cx="1166648"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820918" y="338959"/>
            <a:ext cx="1208985" cy="338554"/>
          </a:xfrm>
          <a:prstGeom prst="rect">
            <a:avLst/>
          </a:prstGeom>
          <a:noFill/>
        </p:spPr>
        <p:txBody>
          <a:bodyPr wrap="none" rtlCol="0">
            <a:spAutoFit/>
          </a:bodyPr>
          <a:lstStyle/>
          <a:p>
            <a:r>
              <a:rPr lang="en-AU" sz="1600"/>
              <a:t>electric field</a:t>
            </a:r>
            <a:endParaRPr lang="en-US" sz="1600"/>
          </a:p>
        </p:txBody>
      </p:sp>
      <p:sp>
        <p:nvSpPr>
          <p:cNvPr id="28" name="TextBox 27"/>
          <p:cNvSpPr txBox="1"/>
          <p:nvPr/>
        </p:nvSpPr>
        <p:spPr>
          <a:xfrm>
            <a:off x="1828800" y="772510"/>
            <a:ext cx="1335237" cy="338554"/>
          </a:xfrm>
          <a:prstGeom prst="rect">
            <a:avLst/>
          </a:prstGeom>
          <a:noFill/>
        </p:spPr>
        <p:txBody>
          <a:bodyPr wrap="none" rtlCol="0">
            <a:spAutoFit/>
          </a:bodyPr>
          <a:lstStyle/>
          <a:p>
            <a:r>
              <a:rPr lang="en-AU" sz="1600"/>
              <a:t>initial velocity</a:t>
            </a:r>
            <a:endParaRPr lang="en-US" sz="1600"/>
          </a:p>
        </p:txBody>
      </p:sp>
      <p:sp>
        <p:nvSpPr>
          <p:cNvPr id="29" name="TextBox 28"/>
          <p:cNvSpPr txBox="1"/>
          <p:nvPr/>
        </p:nvSpPr>
        <p:spPr>
          <a:xfrm>
            <a:off x="1820916" y="1158765"/>
            <a:ext cx="1196418" cy="338554"/>
          </a:xfrm>
          <a:prstGeom prst="rect">
            <a:avLst/>
          </a:prstGeom>
          <a:noFill/>
        </p:spPr>
        <p:txBody>
          <a:bodyPr wrap="none" rtlCol="0">
            <a:spAutoFit/>
          </a:bodyPr>
          <a:lstStyle/>
          <a:p>
            <a:r>
              <a:rPr lang="en-AU" sz="1600"/>
              <a:t>charge </a:t>
            </a:r>
            <a:r>
              <a:rPr lang="en-AU" sz="1600" i="1">
                <a:latin typeface="Times New Roman" panose="02020603050405020304" pitchFamily="18" charset="0"/>
                <a:cs typeface="Times New Roman" panose="02020603050405020304" pitchFamily="18" charset="0"/>
              </a:rPr>
              <a:t>q</a:t>
            </a:r>
            <a:r>
              <a:rPr lang="en-AU" sz="1600"/>
              <a:t> &lt; 0</a:t>
            </a:r>
            <a:endParaRPr lang="en-US" sz="1600"/>
          </a:p>
        </p:txBody>
      </p:sp>
      <p:sp>
        <p:nvSpPr>
          <p:cNvPr id="30" name="TextBox 29"/>
          <p:cNvSpPr txBox="1"/>
          <p:nvPr/>
        </p:nvSpPr>
        <p:spPr>
          <a:xfrm>
            <a:off x="1852447" y="1521373"/>
            <a:ext cx="1683731" cy="338554"/>
          </a:xfrm>
          <a:prstGeom prst="rect">
            <a:avLst/>
          </a:prstGeom>
          <a:noFill/>
        </p:spPr>
        <p:txBody>
          <a:bodyPr wrap="none" rtlCol="0">
            <a:spAutoFit/>
          </a:bodyPr>
          <a:lstStyle/>
          <a:p>
            <a:r>
              <a:rPr lang="en-AU" sz="1600"/>
              <a:t>electrostatic force</a:t>
            </a:r>
            <a:endParaRPr lang="en-US" sz="1600"/>
          </a:p>
        </p:txBody>
      </p:sp>
      <p:sp>
        <p:nvSpPr>
          <p:cNvPr id="31" name="TextBox 30"/>
          <p:cNvSpPr txBox="1"/>
          <p:nvPr/>
        </p:nvSpPr>
        <p:spPr>
          <a:xfrm>
            <a:off x="1860331" y="1915511"/>
            <a:ext cx="1197444" cy="338554"/>
          </a:xfrm>
          <a:prstGeom prst="rect">
            <a:avLst/>
          </a:prstGeom>
          <a:noFill/>
        </p:spPr>
        <p:txBody>
          <a:bodyPr wrap="none" rtlCol="0">
            <a:spAutoFit/>
          </a:bodyPr>
          <a:lstStyle/>
          <a:p>
            <a:r>
              <a:rPr lang="en-AU" sz="1600"/>
              <a:t>displacment</a:t>
            </a:r>
            <a:endParaRPr lang="en-US" sz="1600"/>
          </a:p>
        </p:txBody>
      </p:sp>
      <p:graphicFrame>
        <p:nvGraphicFramePr>
          <p:cNvPr id="32" name="Object 31"/>
          <p:cNvGraphicFramePr>
            <a:graphicFrameLocks noChangeAspect="1"/>
          </p:cNvGraphicFramePr>
          <p:nvPr>
            <p:extLst>
              <p:ext uri="{D42A27DB-BD31-4B8C-83A1-F6EECF244321}">
                <p14:modId xmlns:p14="http://schemas.microsoft.com/office/powerpoint/2010/main" val="524580909"/>
              </p:ext>
            </p:extLst>
          </p:nvPr>
        </p:nvGraphicFramePr>
        <p:xfrm>
          <a:off x="3059934" y="1923558"/>
          <a:ext cx="317500" cy="292100"/>
        </p:xfrm>
        <a:graphic>
          <a:graphicData uri="http://schemas.openxmlformats.org/presentationml/2006/ole">
            <mc:AlternateContent xmlns:mc="http://schemas.openxmlformats.org/markup-compatibility/2006">
              <mc:Choice xmlns:v="urn:schemas-microsoft-com:vml" Requires="v">
                <p:oleObj spid="_x0000_s56417" name="Equation" r:id="rId13" imgW="317160" imgH="291960" progId="Equation.DSMT4">
                  <p:embed/>
                </p:oleObj>
              </mc:Choice>
              <mc:Fallback>
                <p:oleObj name="Equation" r:id="rId13" imgW="317160" imgH="291960" progId="Equation.DSMT4">
                  <p:embed/>
                  <p:pic>
                    <p:nvPicPr>
                      <p:cNvPr id="0" name=""/>
                      <p:cNvPicPr/>
                      <p:nvPr/>
                    </p:nvPicPr>
                    <p:blipFill>
                      <a:blip r:embed="rId14"/>
                      <a:stretch>
                        <a:fillRect/>
                      </a:stretch>
                    </p:blipFill>
                    <p:spPr>
                      <a:xfrm>
                        <a:off x="3059934" y="1923558"/>
                        <a:ext cx="317500" cy="292100"/>
                      </a:xfrm>
                      <a:prstGeom prst="rect">
                        <a:avLst/>
                      </a:prstGeom>
                    </p:spPr>
                  </p:pic>
                </p:oleObj>
              </mc:Fallback>
            </mc:AlternateContent>
          </a:graphicData>
        </a:graphic>
      </p:graphicFrame>
      <p:sp>
        <p:nvSpPr>
          <p:cNvPr id="33" name="TextBox 32"/>
          <p:cNvSpPr txBox="1"/>
          <p:nvPr/>
        </p:nvSpPr>
        <p:spPr>
          <a:xfrm>
            <a:off x="1862959" y="2304393"/>
            <a:ext cx="1235851" cy="338554"/>
          </a:xfrm>
          <a:prstGeom prst="rect">
            <a:avLst/>
          </a:prstGeom>
          <a:noFill/>
        </p:spPr>
        <p:txBody>
          <a:bodyPr wrap="none" rtlCol="0">
            <a:spAutoFit/>
          </a:bodyPr>
          <a:lstStyle/>
          <a:p>
            <a:r>
              <a:rPr lang="en-AU" sz="1600"/>
              <a:t>final velocity</a:t>
            </a:r>
            <a:endParaRPr lang="en-US" sz="1600"/>
          </a:p>
        </p:txBody>
      </p:sp>
      <p:graphicFrame>
        <p:nvGraphicFramePr>
          <p:cNvPr id="34" name="Object 33"/>
          <p:cNvGraphicFramePr>
            <a:graphicFrameLocks noChangeAspect="1"/>
          </p:cNvGraphicFramePr>
          <p:nvPr>
            <p:extLst>
              <p:ext uri="{D42A27DB-BD31-4B8C-83A1-F6EECF244321}">
                <p14:modId xmlns:p14="http://schemas.microsoft.com/office/powerpoint/2010/main" val="3097299412"/>
              </p:ext>
            </p:extLst>
          </p:nvPr>
        </p:nvGraphicFramePr>
        <p:xfrm>
          <a:off x="3082925" y="2328699"/>
          <a:ext cx="876300" cy="304800"/>
        </p:xfrm>
        <a:graphic>
          <a:graphicData uri="http://schemas.openxmlformats.org/presentationml/2006/ole">
            <mc:AlternateContent xmlns:mc="http://schemas.openxmlformats.org/markup-compatibility/2006">
              <mc:Choice xmlns:v="urn:schemas-microsoft-com:vml" Requires="v">
                <p:oleObj spid="_x0000_s56418" name="Equation" r:id="rId15" imgW="876240" imgH="304560" progId="Equation.DSMT4">
                  <p:embed/>
                </p:oleObj>
              </mc:Choice>
              <mc:Fallback>
                <p:oleObj name="Equation" r:id="rId15" imgW="876240" imgH="304560" progId="Equation.DSMT4">
                  <p:embed/>
                  <p:pic>
                    <p:nvPicPr>
                      <p:cNvPr id="18" name="Object 17"/>
                      <p:cNvPicPr/>
                      <p:nvPr/>
                    </p:nvPicPr>
                    <p:blipFill>
                      <a:blip r:embed="rId16"/>
                      <a:stretch>
                        <a:fillRect/>
                      </a:stretch>
                    </p:blipFill>
                    <p:spPr>
                      <a:xfrm>
                        <a:off x="3082925" y="2328699"/>
                        <a:ext cx="876300" cy="304800"/>
                      </a:xfrm>
                      <a:prstGeom prst="rect">
                        <a:avLst/>
                      </a:prstGeom>
                    </p:spPr>
                  </p:pic>
                </p:oleObj>
              </mc:Fallback>
            </mc:AlternateContent>
          </a:graphicData>
        </a:graphic>
      </p:graphicFrame>
      <p:cxnSp>
        <p:nvCxnSpPr>
          <p:cNvPr id="35" name="Straight Arrow Connector 34"/>
          <p:cNvCxnSpPr/>
          <p:nvPr/>
        </p:nvCxnSpPr>
        <p:spPr>
          <a:xfrm>
            <a:off x="4109551" y="2517231"/>
            <a:ext cx="935417"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2945578465"/>
              </p:ext>
            </p:extLst>
          </p:nvPr>
        </p:nvGraphicFramePr>
        <p:xfrm>
          <a:off x="1949997" y="2729132"/>
          <a:ext cx="1244600" cy="304800"/>
        </p:xfrm>
        <a:graphic>
          <a:graphicData uri="http://schemas.openxmlformats.org/presentationml/2006/ole">
            <mc:AlternateContent xmlns:mc="http://schemas.openxmlformats.org/markup-compatibility/2006">
              <mc:Choice xmlns:v="urn:schemas-microsoft-com:vml" Requires="v">
                <p:oleObj spid="_x0000_s56419" name="Equation" r:id="rId17" imgW="1244520" imgH="304560" progId="Equation.DSMT4">
                  <p:embed/>
                </p:oleObj>
              </mc:Choice>
              <mc:Fallback>
                <p:oleObj name="Equation" r:id="rId17" imgW="1244520" imgH="304560" progId="Equation.DSMT4">
                  <p:embed/>
                  <p:pic>
                    <p:nvPicPr>
                      <p:cNvPr id="0" name=""/>
                      <p:cNvPicPr/>
                      <p:nvPr/>
                    </p:nvPicPr>
                    <p:blipFill>
                      <a:blip r:embed="rId18"/>
                      <a:stretch>
                        <a:fillRect/>
                      </a:stretch>
                    </p:blipFill>
                    <p:spPr>
                      <a:xfrm>
                        <a:off x="1949997" y="2729132"/>
                        <a:ext cx="1244600" cy="3048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1206841063"/>
              </p:ext>
            </p:extLst>
          </p:nvPr>
        </p:nvGraphicFramePr>
        <p:xfrm>
          <a:off x="1936859" y="3157429"/>
          <a:ext cx="1244600" cy="304800"/>
        </p:xfrm>
        <a:graphic>
          <a:graphicData uri="http://schemas.openxmlformats.org/presentationml/2006/ole">
            <mc:AlternateContent xmlns:mc="http://schemas.openxmlformats.org/markup-compatibility/2006">
              <mc:Choice xmlns:v="urn:schemas-microsoft-com:vml" Requires="v">
                <p:oleObj spid="_x0000_s56420" name="Equation" r:id="rId19" imgW="1244520" imgH="304560" progId="Equation.DSMT4">
                  <p:embed/>
                </p:oleObj>
              </mc:Choice>
              <mc:Fallback>
                <p:oleObj name="Equation" r:id="rId19" imgW="1244520" imgH="304560" progId="Equation.DSMT4">
                  <p:embed/>
                  <p:pic>
                    <p:nvPicPr>
                      <p:cNvPr id="37" name="Object 36"/>
                      <p:cNvPicPr/>
                      <p:nvPr/>
                    </p:nvPicPr>
                    <p:blipFill>
                      <a:blip r:embed="rId20"/>
                      <a:stretch>
                        <a:fillRect/>
                      </a:stretch>
                    </p:blipFill>
                    <p:spPr>
                      <a:xfrm>
                        <a:off x="1936859" y="3157429"/>
                        <a:ext cx="1244600" cy="304800"/>
                      </a:xfrm>
                      <a:prstGeom prst="rect">
                        <a:avLst/>
                      </a:prstGeom>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3037502107"/>
              </p:ext>
            </p:extLst>
          </p:nvPr>
        </p:nvGraphicFramePr>
        <p:xfrm>
          <a:off x="1948793" y="3543191"/>
          <a:ext cx="1866900" cy="304800"/>
        </p:xfrm>
        <a:graphic>
          <a:graphicData uri="http://schemas.openxmlformats.org/presentationml/2006/ole">
            <mc:AlternateContent xmlns:mc="http://schemas.openxmlformats.org/markup-compatibility/2006">
              <mc:Choice xmlns:v="urn:schemas-microsoft-com:vml" Requires="v">
                <p:oleObj spid="_x0000_s56421" name="Equation" r:id="rId21" imgW="1866600" imgH="304560" progId="Equation.DSMT4">
                  <p:embed/>
                </p:oleObj>
              </mc:Choice>
              <mc:Fallback>
                <p:oleObj name="Equation" r:id="rId21" imgW="1866600" imgH="304560" progId="Equation.DSMT4">
                  <p:embed/>
                  <p:pic>
                    <p:nvPicPr>
                      <p:cNvPr id="37" name="Object 36"/>
                      <p:cNvPicPr/>
                      <p:nvPr/>
                    </p:nvPicPr>
                    <p:blipFill>
                      <a:blip r:embed="rId22"/>
                      <a:stretch>
                        <a:fillRect/>
                      </a:stretch>
                    </p:blipFill>
                    <p:spPr>
                      <a:xfrm>
                        <a:off x="1948793" y="3543191"/>
                        <a:ext cx="1866900" cy="304800"/>
                      </a:xfrm>
                      <a:prstGeom prst="rect">
                        <a:avLst/>
                      </a:prstGeom>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1944791549"/>
              </p:ext>
            </p:extLst>
          </p:nvPr>
        </p:nvGraphicFramePr>
        <p:xfrm>
          <a:off x="1911350" y="3825875"/>
          <a:ext cx="1295400" cy="558800"/>
        </p:xfrm>
        <a:graphic>
          <a:graphicData uri="http://schemas.openxmlformats.org/presentationml/2006/ole">
            <mc:AlternateContent xmlns:mc="http://schemas.openxmlformats.org/markup-compatibility/2006">
              <mc:Choice xmlns:v="urn:schemas-microsoft-com:vml" Requires="v">
                <p:oleObj spid="_x0000_s56422" name="Equation" r:id="rId23" imgW="1295280" imgH="558720" progId="Equation.DSMT4">
                  <p:embed/>
                </p:oleObj>
              </mc:Choice>
              <mc:Fallback>
                <p:oleObj name="Equation" r:id="rId23" imgW="1295280" imgH="558720" progId="Equation.DSMT4">
                  <p:embed/>
                  <p:pic>
                    <p:nvPicPr>
                      <p:cNvPr id="37" name="Object 36"/>
                      <p:cNvPicPr/>
                      <p:nvPr/>
                    </p:nvPicPr>
                    <p:blipFill>
                      <a:blip r:embed="rId24"/>
                      <a:stretch>
                        <a:fillRect/>
                      </a:stretch>
                    </p:blipFill>
                    <p:spPr>
                      <a:xfrm>
                        <a:off x="1911350" y="3825875"/>
                        <a:ext cx="1295400" cy="558800"/>
                      </a:xfrm>
                      <a:prstGeom prst="rect">
                        <a:avLst/>
                      </a:prstGeom>
                    </p:spPr>
                  </p:pic>
                </p:oleObj>
              </mc:Fallback>
            </mc:AlternateContent>
          </a:graphicData>
        </a:graphic>
      </p:graphicFrame>
      <p:sp>
        <p:nvSpPr>
          <p:cNvPr id="41" name="TextBox 40"/>
          <p:cNvSpPr txBox="1"/>
          <p:nvPr/>
        </p:nvSpPr>
        <p:spPr>
          <a:xfrm>
            <a:off x="1079938" y="4382814"/>
            <a:ext cx="4106917" cy="584775"/>
          </a:xfrm>
          <a:prstGeom prst="rect">
            <a:avLst/>
          </a:prstGeom>
          <a:noFill/>
        </p:spPr>
        <p:txBody>
          <a:bodyPr wrap="square" rtlCol="0">
            <a:spAutoFit/>
          </a:bodyPr>
          <a:lstStyle/>
          <a:p>
            <a:r>
              <a:rPr lang="en-AU" sz="1600" dirty="0"/>
              <a:t>The electrons moves from a lower potential to a higher </a:t>
            </a:r>
            <a:r>
              <a:rPr lang="en-AU" sz="1600"/>
              <a:t>potential point </a:t>
            </a:r>
            <a:endParaRPr lang="en-US" sz="1600"/>
          </a:p>
        </p:txBody>
      </p:sp>
    </p:spTree>
    <p:extLst>
      <p:ext uri="{BB962C8B-B14F-4D97-AF65-F5344CB8AC3E}">
        <p14:creationId xmlns:p14="http://schemas.microsoft.com/office/powerpoint/2010/main" val="40272320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Image result for image communications satellite"/>
          <p:cNvPicPr>
            <a:picLocks noChangeAspect="1" noChangeArrowheads="1"/>
          </p:cNvPicPr>
          <p:nvPr/>
        </p:nvPicPr>
        <p:blipFill rotWithShape="1">
          <a:blip r:embed="rId2">
            <a:extLst>
              <a:ext uri="{28A0092B-C50C-407E-A947-70E740481C1C}">
                <a14:useLocalDpi xmlns:a14="http://schemas.microsoft.com/office/drawing/2010/main" val="0"/>
              </a:ext>
            </a:extLst>
          </a:blip>
          <a:srcRect l="7117" t="8111" r="3372" b="12970"/>
          <a:stretch/>
        </p:blipFill>
        <p:spPr bwMode="auto">
          <a:xfrm>
            <a:off x="1064172" y="977463"/>
            <a:ext cx="2877208" cy="1522192"/>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descr="Image result for image ion thruster"/>
          <p:cNvPicPr>
            <a:picLocks noChangeAspect="1" noChangeArrowheads="1"/>
          </p:cNvPicPr>
          <p:nvPr/>
        </p:nvPicPr>
        <p:blipFill rotWithShape="1">
          <a:blip r:embed="rId3">
            <a:extLst>
              <a:ext uri="{28A0092B-C50C-407E-A947-70E740481C1C}">
                <a14:useLocalDpi xmlns:a14="http://schemas.microsoft.com/office/drawing/2010/main" val="0"/>
              </a:ext>
            </a:extLst>
          </a:blip>
          <a:srcRect t="1226" r="2260" b="1015"/>
          <a:stretch/>
        </p:blipFill>
        <p:spPr bwMode="auto">
          <a:xfrm>
            <a:off x="859220" y="2680138"/>
            <a:ext cx="3602421" cy="338958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0242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182414" y="1300655"/>
            <a:ext cx="1008993"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54269" y="441435"/>
            <a:ext cx="1919628" cy="338554"/>
          </a:xfrm>
          <a:prstGeom prst="rect">
            <a:avLst/>
          </a:prstGeom>
          <a:noFill/>
        </p:spPr>
        <p:txBody>
          <a:bodyPr wrap="none" rtlCol="0">
            <a:spAutoFit/>
          </a:bodyPr>
          <a:lstStyle/>
          <a:p>
            <a:r>
              <a:rPr lang="en-AU" sz="1600" dirty="0"/>
              <a:t>uniform electric field</a:t>
            </a:r>
            <a:endParaRPr lang="en-US" sz="1600" dirty="0"/>
          </a:p>
        </p:txBody>
      </p:sp>
      <p:graphicFrame>
        <p:nvGraphicFramePr>
          <p:cNvPr id="7" name="Object 6"/>
          <p:cNvGraphicFramePr>
            <a:graphicFrameLocks noChangeAspect="1"/>
          </p:cNvGraphicFramePr>
          <p:nvPr>
            <p:extLst>
              <p:ext uri="{D42A27DB-BD31-4B8C-83A1-F6EECF244321}">
                <p14:modId xmlns:p14="http://schemas.microsoft.com/office/powerpoint/2010/main" val="383254806"/>
              </p:ext>
            </p:extLst>
          </p:nvPr>
        </p:nvGraphicFramePr>
        <p:xfrm>
          <a:off x="1586296" y="955731"/>
          <a:ext cx="190500" cy="241300"/>
        </p:xfrm>
        <a:graphic>
          <a:graphicData uri="http://schemas.openxmlformats.org/presentationml/2006/ole">
            <mc:AlternateContent xmlns:mc="http://schemas.openxmlformats.org/markup-compatibility/2006">
              <mc:Choice xmlns:v="urn:schemas-microsoft-com:vml" Requires="v">
                <p:oleObj spid="_x0000_s58419" name="Equation" r:id="rId3" imgW="190440" imgH="241200" progId="Equation.DSMT4">
                  <p:embed/>
                </p:oleObj>
              </mc:Choice>
              <mc:Fallback>
                <p:oleObj name="Equation" r:id="rId3" imgW="190440" imgH="241200" progId="Equation.DSMT4">
                  <p:embed/>
                  <p:pic>
                    <p:nvPicPr>
                      <p:cNvPr id="0" name=""/>
                      <p:cNvPicPr/>
                      <p:nvPr/>
                    </p:nvPicPr>
                    <p:blipFill>
                      <a:blip r:embed="rId4"/>
                      <a:stretch>
                        <a:fillRect/>
                      </a:stretch>
                    </p:blipFill>
                    <p:spPr>
                      <a:xfrm>
                        <a:off x="1586296" y="955731"/>
                        <a:ext cx="190500" cy="241300"/>
                      </a:xfrm>
                      <a:prstGeom prst="rect">
                        <a:avLst/>
                      </a:prstGeom>
                    </p:spPr>
                  </p:pic>
                </p:oleObj>
              </mc:Fallback>
            </mc:AlternateContent>
          </a:graphicData>
        </a:graphic>
      </p:graphicFrame>
      <p:grpSp>
        <p:nvGrpSpPr>
          <p:cNvPr id="8" name="Group 7"/>
          <p:cNvGrpSpPr/>
          <p:nvPr/>
        </p:nvGrpSpPr>
        <p:grpSpPr>
          <a:xfrm>
            <a:off x="2065289" y="1710562"/>
            <a:ext cx="220718" cy="220718"/>
            <a:chOff x="961697" y="3484179"/>
            <a:chExt cx="220718" cy="220718"/>
          </a:xfrm>
        </p:grpSpPr>
        <p:sp>
          <p:nvSpPr>
            <p:cNvPr id="9" name="Oval 8"/>
            <p:cNvSpPr/>
            <p:nvPr/>
          </p:nvSpPr>
          <p:spPr>
            <a:xfrm>
              <a:off x="961697" y="3484179"/>
              <a:ext cx="220718" cy="22071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993230" y="3594540"/>
              <a:ext cx="14188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2067917" y="2808893"/>
            <a:ext cx="220718" cy="220718"/>
            <a:chOff x="1886613" y="2840424"/>
            <a:chExt cx="220718" cy="220718"/>
          </a:xfrm>
        </p:grpSpPr>
        <p:sp>
          <p:nvSpPr>
            <p:cNvPr id="12" name="Oval 11"/>
            <p:cNvSpPr/>
            <p:nvPr/>
          </p:nvSpPr>
          <p:spPr>
            <a:xfrm>
              <a:off x="1886613" y="2840424"/>
              <a:ext cx="220718" cy="2207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918146" y="2874585"/>
              <a:ext cx="141889" cy="141889"/>
              <a:chOff x="2564532" y="2748461"/>
              <a:chExt cx="141889" cy="141889"/>
            </a:xfrm>
          </p:grpSpPr>
          <p:cxnSp>
            <p:nvCxnSpPr>
              <p:cNvPr id="13" name="Straight Connector 12"/>
              <p:cNvCxnSpPr/>
              <p:nvPr/>
            </p:nvCxnSpPr>
            <p:spPr>
              <a:xfrm>
                <a:off x="2564532" y="2824661"/>
                <a:ext cx="14188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a:off x="2559278" y="2819406"/>
                <a:ext cx="14188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 name="TextBox 16"/>
          <p:cNvSpPr txBox="1"/>
          <p:nvPr/>
        </p:nvSpPr>
        <p:spPr>
          <a:xfrm>
            <a:off x="149772" y="1647496"/>
            <a:ext cx="877035" cy="338554"/>
          </a:xfrm>
          <a:prstGeom prst="rect">
            <a:avLst/>
          </a:prstGeom>
          <a:noFill/>
        </p:spPr>
        <p:txBody>
          <a:bodyPr wrap="none" rtlCol="0">
            <a:spAutoFit/>
          </a:bodyPr>
          <a:lstStyle/>
          <a:p>
            <a:r>
              <a:rPr lang="en-AU" sz="1600" dirty="0"/>
              <a:t>electron</a:t>
            </a:r>
            <a:endParaRPr lang="en-US" sz="1600" dirty="0"/>
          </a:p>
        </p:txBody>
      </p:sp>
      <p:cxnSp>
        <p:nvCxnSpPr>
          <p:cNvPr id="19" name="Straight Arrow Connector 18"/>
          <p:cNvCxnSpPr/>
          <p:nvPr/>
        </p:nvCxnSpPr>
        <p:spPr>
          <a:xfrm flipH="1" flipV="1">
            <a:off x="1537138" y="1820917"/>
            <a:ext cx="4650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391103" y="2903484"/>
            <a:ext cx="4650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Object 21"/>
          <p:cNvGraphicFramePr>
            <a:graphicFrameLocks noChangeAspect="1"/>
          </p:cNvGraphicFramePr>
          <p:nvPr>
            <p:extLst>
              <p:ext uri="{D42A27DB-BD31-4B8C-83A1-F6EECF244321}">
                <p14:modId xmlns:p14="http://schemas.microsoft.com/office/powerpoint/2010/main" val="1852645018"/>
              </p:ext>
            </p:extLst>
          </p:nvPr>
        </p:nvGraphicFramePr>
        <p:xfrm>
          <a:off x="1699720" y="1862029"/>
          <a:ext cx="215900" cy="304800"/>
        </p:xfrm>
        <a:graphic>
          <a:graphicData uri="http://schemas.openxmlformats.org/presentationml/2006/ole">
            <mc:AlternateContent xmlns:mc="http://schemas.openxmlformats.org/markup-compatibility/2006">
              <mc:Choice xmlns:v="urn:schemas-microsoft-com:vml" Requires="v">
                <p:oleObj spid="_x0000_s58420" name="Equation" r:id="rId5" imgW="215640" imgH="304560" progId="Equation.DSMT4">
                  <p:embed/>
                </p:oleObj>
              </mc:Choice>
              <mc:Fallback>
                <p:oleObj name="Equation" r:id="rId5" imgW="215640" imgH="304560" progId="Equation.DSMT4">
                  <p:embed/>
                  <p:pic>
                    <p:nvPicPr>
                      <p:cNvPr id="0" name=""/>
                      <p:cNvPicPr/>
                      <p:nvPr/>
                    </p:nvPicPr>
                    <p:blipFill>
                      <a:blip r:embed="rId6"/>
                      <a:stretch>
                        <a:fillRect/>
                      </a:stretch>
                    </p:blipFill>
                    <p:spPr>
                      <a:xfrm>
                        <a:off x="1699720" y="1862029"/>
                        <a:ext cx="215900" cy="304800"/>
                      </a:xfrm>
                      <a:prstGeom prst="rect">
                        <a:avLst/>
                      </a:prstGeom>
                    </p:spPr>
                  </p:pic>
                </p:oleObj>
              </mc:Fallback>
            </mc:AlternateContent>
          </a:graphicData>
        </a:graphic>
      </p:graphicFrame>
      <p:sp>
        <p:nvSpPr>
          <p:cNvPr id="23" name="TextBox 22"/>
          <p:cNvSpPr txBox="1"/>
          <p:nvPr/>
        </p:nvSpPr>
        <p:spPr>
          <a:xfrm>
            <a:off x="176048" y="2777357"/>
            <a:ext cx="753220" cy="338554"/>
          </a:xfrm>
          <a:prstGeom prst="rect">
            <a:avLst/>
          </a:prstGeom>
          <a:noFill/>
        </p:spPr>
        <p:txBody>
          <a:bodyPr wrap="none" rtlCol="0">
            <a:spAutoFit/>
          </a:bodyPr>
          <a:lstStyle/>
          <a:p>
            <a:r>
              <a:rPr lang="en-AU" sz="1600" dirty="0"/>
              <a:t>proton</a:t>
            </a:r>
            <a:endParaRPr lang="en-US" sz="1600" dirty="0"/>
          </a:p>
        </p:txBody>
      </p:sp>
      <p:graphicFrame>
        <p:nvGraphicFramePr>
          <p:cNvPr id="24" name="Object 23"/>
          <p:cNvGraphicFramePr>
            <a:graphicFrameLocks noChangeAspect="1"/>
          </p:cNvGraphicFramePr>
          <p:nvPr>
            <p:extLst>
              <p:ext uri="{D42A27DB-BD31-4B8C-83A1-F6EECF244321}">
                <p14:modId xmlns:p14="http://schemas.microsoft.com/office/powerpoint/2010/main" val="2258952369"/>
              </p:ext>
            </p:extLst>
          </p:nvPr>
        </p:nvGraphicFramePr>
        <p:xfrm>
          <a:off x="2506827" y="2968681"/>
          <a:ext cx="241300" cy="330200"/>
        </p:xfrm>
        <a:graphic>
          <a:graphicData uri="http://schemas.openxmlformats.org/presentationml/2006/ole">
            <mc:AlternateContent xmlns:mc="http://schemas.openxmlformats.org/markup-compatibility/2006">
              <mc:Choice xmlns:v="urn:schemas-microsoft-com:vml" Requires="v">
                <p:oleObj spid="_x0000_s58421" name="Equation" r:id="rId7" imgW="241200" imgH="330120" progId="Equation.DSMT4">
                  <p:embed/>
                </p:oleObj>
              </mc:Choice>
              <mc:Fallback>
                <p:oleObj name="Equation" r:id="rId7" imgW="241200" imgH="330120" progId="Equation.DSMT4">
                  <p:embed/>
                  <p:pic>
                    <p:nvPicPr>
                      <p:cNvPr id="0" name=""/>
                      <p:cNvPicPr/>
                      <p:nvPr/>
                    </p:nvPicPr>
                    <p:blipFill>
                      <a:blip r:embed="rId8"/>
                      <a:stretch>
                        <a:fillRect/>
                      </a:stretch>
                    </p:blipFill>
                    <p:spPr>
                      <a:xfrm>
                        <a:off x="2506827" y="2968681"/>
                        <a:ext cx="241300" cy="3302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911377260"/>
              </p:ext>
            </p:extLst>
          </p:nvPr>
        </p:nvGraphicFramePr>
        <p:xfrm>
          <a:off x="2913665" y="1143165"/>
          <a:ext cx="673100" cy="292100"/>
        </p:xfrm>
        <a:graphic>
          <a:graphicData uri="http://schemas.openxmlformats.org/presentationml/2006/ole">
            <mc:AlternateContent xmlns:mc="http://schemas.openxmlformats.org/markup-compatibility/2006">
              <mc:Choice xmlns:v="urn:schemas-microsoft-com:vml" Requires="v">
                <p:oleObj spid="_x0000_s58422" name="Equation" r:id="rId9" imgW="672840" imgH="291960" progId="Equation.DSMT4">
                  <p:embed/>
                </p:oleObj>
              </mc:Choice>
              <mc:Fallback>
                <p:oleObj name="Equation" r:id="rId9" imgW="672840" imgH="291960" progId="Equation.DSMT4">
                  <p:embed/>
                  <p:pic>
                    <p:nvPicPr>
                      <p:cNvPr id="0" name=""/>
                      <p:cNvPicPr/>
                      <p:nvPr/>
                    </p:nvPicPr>
                    <p:blipFill>
                      <a:blip r:embed="rId10"/>
                      <a:stretch>
                        <a:fillRect/>
                      </a:stretch>
                    </p:blipFill>
                    <p:spPr>
                      <a:xfrm>
                        <a:off x="2913665" y="1143165"/>
                        <a:ext cx="673100" cy="2921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983210711"/>
              </p:ext>
            </p:extLst>
          </p:nvPr>
        </p:nvGraphicFramePr>
        <p:xfrm>
          <a:off x="3057525" y="1665288"/>
          <a:ext cx="1739900" cy="635000"/>
        </p:xfrm>
        <a:graphic>
          <a:graphicData uri="http://schemas.openxmlformats.org/presentationml/2006/ole">
            <mc:AlternateContent xmlns:mc="http://schemas.openxmlformats.org/markup-compatibility/2006">
              <mc:Choice xmlns:v="urn:schemas-microsoft-com:vml" Requires="v">
                <p:oleObj spid="_x0000_s58423" name="Equation" r:id="rId11" imgW="1739880" imgH="634680" progId="Equation.DSMT4">
                  <p:embed/>
                </p:oleObj>
              </mc:Choice>
              <mc:Fallback>
                <p:oleObj name="Equation" r:id="rId11" imgW="1739880" imgH="634680" progId="Equation.DSMT4">
                  <p:embed/>
                  <p:pic>
                    <p:nvPicPr>
                      <p:cNvPr id="0" name=""/>
                      <p:cNvPicPr/>
                      <p:nvPr/>
                    </p:nvPicPr>
                    <p:blipFill>
                      <a:blip r:embed="rId12"/>
                      <a:stretch>
                        <a:fillRect/>
                      </a:stretch>
                    </p:blipFill>
                    <p:spPr>
                      <a:xfrm>
                        <a:off x="3057525" y="1665288"/>
                        <a:ext cx="1739900" cy="635000"/>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78054477"/>
              </p:ext>
            </p:extLst>
          </p:nvPr>
        </p:nvGraphicFramePr>
        <p:xfrm>
          <a:off x="3079641" y="2706907"/>
          <a:ext cx="1765300" cy="685800"/>
        </p:xfrm>
        <a:graphic>
          <a:graphicData uri="http://schemas.openxmlformats.org/presentationml/2006/ole">
            <mc:AlternateContent xmlns:mc="http://schemas.openxmlformats.org/markup-compatibility/2006">
              <mc:Choice xmlns:v="urn:schemas-microsoft-com:vml" Requires="v">
                <p:oleObj spid="_x0000_s58424" name="Equation" r:id="rId13" imgW="1765080" imgH="685800" progId="Equation.DSMT4">
                  <p:embed/>
                </p:oleObj>
              </mc:Choice>
              <mc:Fallback>
                <p:oleObj name="Equation" r:id="rId13" imgW="1765080" imgH="685800" progId="Equation.DSMT4">
                  <p:embed/>
                  <p:pic>
                    <p:nvPicPr>
                      <p:cNvPr id="26" name="Object 25"/>
                      <p:cNvPicPr/>
                      <p:nvPr/>
                    </p:nvPicPr>
                    <p:blipFill>
                      <a:blip r:embed="rId14"/>
                      <a:stretch>
                        <a:fillRect/>
                      </a:stretch>
                    </p:blipFill>
                    <p:spPr>
                      <a:xfrm>
                        <a:off x="3079641" y="2706907"/>
                        <a:ext cx="1765300" cy="685800"/>
                      </a:xfrm>
                      <a:prstGeom prst="rect">
                        <a:avLst/>
                      </a:prstGeom>
                    </p:spPr>
                  </p:pic>
                </p:oleObj>
              </mc:Fallback>
            </mc:AlternateContent>
          </a:graphicData>
        </a:graphic>
      </p:graphicFrame>
      <p:sp>
        <p:nvSpPr>
          <p:cNvPr id="29" name="TextBox 28"/>
          <p:cNvSpPr txBox="1"/>
          <p:nvPr/>
        </p:nvSpPr>
        <p:spPr>
          <a:xfrm>
            <a:off x="425669" y="3909848"/>
            <a:ext cx="1998624" cy="338554"/>
          </a:xfrm>
          <a:prstGeom prst="rect">
            <a:avLst/>
          </a:prstGeom>
          <a:noFill/>
        </p:spPr>
        <p:txBody>
          <a:bodyPr wrap="none" rtlCol="0">
            <a:spAutoFit/>
          </a:bodyPr>
          <a:lstStyle/>
          <a:p>
            <a:r>
              <a:rPr lang="en-AU" sz="1600" dirty="0"/>
              <a:t>Newton’s Second Law</a:t>
            </a:r>
            <a:endParaRPr lang="en-US" sz="1600" dirty="0"/>
          </a:p>
        </p:txBody>
      </p:sp>
      <p:graphicFrame>
        <p:nvGraphicFramePr>
          <p:cNvPr id="30" name="Object 29"/>
          <p:cNvGraphicFramePr>
            <a:graphicFrameLocks noChangeAspect="1"/>
          </p:cNvGraphicFramePr>
          <p:nvPr>
            <p:extLst>
              <p:ext uri="{D42A27DB-BD31-4B8C-83A1-F6EECF244321}">
                <p14:modId xmlns:p14="http://schemas.microsoft.com/office/powerpoint/2010/main" val="237699136"/>
              </p:ext>
            </p:extLst>
          </p:nvPr>
        </p:nvGraphicFramePr>
        <p:xfrm>
          <a:off x="2545365" y="3745132"/>
          <a:ext cx="1866900" cy="558800"/>
        </p:xfrm>
        <a:graphic>
          <a:graphicData uri="http://schemas.openxmlformats.org/presentationml/2006/ole">
            <mc:AlternateContent xmlns:mc="http://schemas.openxmlformats.org/markup-compatibility/2006">
              <mc:Choice xmlns:v="urn:schemas-microsoft-com:vml" Requires="v">
                <p:oleObj spid="_x0000_s58425" name="Equation" r:id="rId15" imgW="1866600" imgH="558720" progId="Equation.DSMT4">
                  <p:embed/>
                </p:oleObj>
              </mc:Choice>
              <mc:Fallback>
                <p:oleObj name="Equation" r:id="rId15" imgW="1866600" imgH="558720" progId="Equation.DSMT4">
                  <p:embed/>
                  <p:pic>
                    <p:nvPicPr>
                      <p:cNvPr id="0" name=""/>
                      <p:cNvPicPr/>
                      <p:nvPr/>
                    </p:nvPicPr>
                    <p:blipFill>
                      <a:blip r:embed="rId16"/>
                      <a:stretch>
                        <a:fillRect/>
                      </a:stretch>
                    </p:blipFill>
                    <p:spPr>
                      <a:xfrm>
                        <a:off x="2545365" y="3745132"/>
                        <a:ext cx="1866900" cy="5588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4214598691"/>
              </p:ext>
            </p:extLst>
          </p:nvPr>
        </p:nvGraphicFramePr>
        <p:xfrm>
          <a:off x="1277938" y="2322513"/>
          <a:ext cx="1549400" cy="330200"/>
        </p:xfrm>
        <a:graphic>
          <a:graphicData uri="http://schemas.openxmlformats.org/presentationml/2006/ole">
            <mc:AlternateContent xmlns:mc="http://schemas.openxmlformats.org/markup-compatibility/2006">
              <mc:Choice xmlns:v="urn:schemas-microsoft-com:vml" Requires="v">
                <p:oleObj spid="_x0000_s58426" name="Equation" r:id="rId17" imgW="1549080" imgH="330120" progId="Equation.DSMT4">
                  <p:embed/>
                </p:oleObj>
              </mc:Choice>
              <mc:Fallback>
                <p:oleObj name="Equation" r:id="rId17" imgW="1549080" imgH="330120" progId="Equation.DSMT4">
                  <p:embed/>
                  <p:pic>
                    <p:nvPicPr>
                      <p:cNvPr id="0" name=""/>
                      <p:cNvPicPr/>
                      <p:nvPr/>
                    </p:nvPicPr>
                    <p:blipFill>
                      <a:blip r:embed="rId18"/>
                      <a:stretch>
                        <a:fillRect/>
                      </a:stretch>
                    </p:blipFill>
                    <p:spPr>
                      <a:xfrm>
                        <a:off x="1277938" y="2322513"/>
                        <a:ext cx="1549400" cy="330200"/>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201481247"/>
              </p:ext>
            </p:extLst>
          </p:nvPr>
        </p:nvGraphicFramePr>
        <p:xfrm>
          <a:off x="581244" y="4287291"/>
          <a:ext cx="1333500" cy="609600"/>
        </p:xfrm>
        <a:graphic>
          <a:graphicData uri="http://schemas.openxmlformats.org/presentationml/2006/ole">
            <mc:AlternateContent xmlns:mc="http://schemas.openxmlformats.org/markup-compatibility/2006">
              <mc:Choice xmlns:v="urn:schemas-microsoft-com:vml" Requires="v">
                <p:oleObj spid="_x0000_s58427" name="Equation" r:id="rId19" imgW="1333440" imgH="609480" progId="Equation.DSMT4">
                  <p:embed/>
                </p:oleObj>
              </mc:Choice>
              <mc:Fallback>
                <p:oleObj name="Equation" r:id="rId19" imgW="1333440" imgH="609480" progId="Equation.DSMT4">
                  <p:embed/>
                  <p:pic>
                    <p:nvPicPr>
                      <p:cNvPr id="0" name=""/>
                      <p:cNvPicPr/>
                      <p:nvPr/>
                    </p:nvPicPr>
                    <p:blipFill>
                      <a:blip r:embed="rId20"/>
                      <a:stretch>
                        <a:fillRect/>
                      </a:stretch>
                    </p:blipFill>
                    <p:spPr>
                      <a:xfrm>
                        <a:off x="581244" y="4287291"/>
                        <a:ext cx="1333500" cy="609600"/>
                      </a:xfrm>
                      <a:prstGeom prst="rect">
                        <a:avLst/>
                      </a:prstGeom>
                    </p:spPr>
                  </p:pic>
                </p:oleObj>
              </mc:Fallback>
            </mc:AlternateContent>
          </a:graphicData>
        </a:graphic>
      </p:graphicFrame>
      <p:sp>
        <p:nvSpPr>
          <p:cNvPr id="33" name="TextBox 32"/>
          <p:cNvSpPr txBox="1"/>
          <p:nvPr/>
        </p:nvSpPr>
        <p:spPr>
          <a:xfrm>
            <a:off x="480849" y="5084379"/>
            <a:ext cx="2309735" cy="338554"/>
          </a:xfrm>
          <a:prstGeom prst="rect">
            <a:avLst/>
          </a:prstGeom>
          <a:noFill/>
        </p:spPr>
        <p:txBody>
          <a:bodyPr wrap="none" rtlCol="0">
            <a:spAutoFit/>
          </a:bodyPr>
          <a:lstStyle/>
          <a:p>
            <a:r>
              <a:rPr lang="en-AU" sz="1600" dirty="0"/>
              <a:t>Displacement after time </a:t>
            </a:r>
            <a:r>
              <a:rPr lang="en-AU" sz="1600" i="1" dirty="0">
                <a:latin typeface="Times New Roman" panose="02020603050405020304" pitchFamily="18" charset="0"/>
                <a:cs typeface="Times New Roman" panose="02020603050405020304" pitchFamily="18" charset="0"/>
              </a:rPr>
              <a:t>t</a:t>
            </a:r>
            <a:endParaRPr lang="en-US" sz="1600" i="1" dirty="0">
              <a:latin typeface="Times New Roman" panose="02020603050405020304" pitchFamily="18" charset="0"/>
              <a:cs typeface="Times New Roman" panose="02020603050405020304" pitchFamily="18" charset="0"/>
            </a:endParaRPr>
          </a:p>
        </p:txBody>
      </p:sp>
      <p:graphicFrame>
        <p:nvGraphicFramePr>
          <p:cNvPr id="34" name="Object 33"/>
          <p:cNvGraphicFramePr>
            <a:graphicFrameLocks noChangeAspect="1"/>
          </p:cNvGraphicFramePr>
          <p:nvPr>
            <p:extLst>
              <p:ext uri="{D42A27DB-BD31-4B8C-83A1-F6EECF244321}">
                <p14:modId xmlns:p14="http://schemas.microsoft.com/office/powerpoint/2010/main" val="4100769933"/>
              </p:ext>
            </p:extLst>
          </p:nvPr>
        </p:nvGraphicFramePr>
        <p:xfrm>
          <a:off x="2988770" y="4980973"/>
          <a:ext cx="2209800" cy="609600"/>
        </p:xfrm>
        <a:graphic>
          <a:graphicData uri="http://schemas.openxmlformats.org/presentationml/2006/ole">
            <mc:AlternateContent xmlns:mc="http://schemas.openxmlformats.org/markup-compatibility/2006">
              <mc:Choice xmlns:v="urn:schemas-microsoft-com:vml" Requires="v">
                <p:oleObj spid="_x0000_s58428" name="Equation" r:id="rId21" imgW="2209680" imgH="609480" progId="Equation.DSMT4">
                  <p:embed/>
                </p:oleObj>
              </mc:Choice>
              <mc:Fallback>
                <p:oleObj name="Equation" r:id="rId21" imgW="2209680" imgH="609480" progId="Equation.DSMT4">
                  <p:embed/>
                  <p:pic>
                    <p:nvPicPr>
                      <p:cNvPr id="0" name=""/>
                      <p:cNvPicPr/>
                      <p:nvPr/>
                    </p:nvPicPr>
                    <p:blipFill>
                      <a:blip r:embed="rId22"/>
                      <a:stretch>
                        <a:fillRect/>
                      </a:stretch>
                    </p:blipFill>
                    <p:spPr>
                      <a:xfrm>
                        <a:off x="2988770" y="4980973"/>
                        <a:ext cx="2209800" cy="609600"/>
                      </a:xfrm>
                      <a:prstGeom prst="rect">
                        <a:avLst/>
                      </a:prstGeom>
                    </p:spPr>
                  </p:pic>
                </p:oleObj>
              </mc:Fallback>
            </mc:AlternateContent>
          </a:graphicData>
        </a:graphic>
      </p:graphicFrame>
      <p:sp>
        <p:nvSpPr>
          <p:cNvPr id="35" name="TextBox 34"/>
          <p:cNvSpPr txBox="1"/>
          <p:nvPr/>
        </p:nvSpPr>
        <p:spPr>
          <a:xfrm>
            <a:off x="488731" y="5959365"/>
            <a:ext cx="1366977" cy="584775"/>
          </a:xfrm>
          <a:prstGeom prst="rect">
            <a:avLst/>
          </a:prstGeom>
          <a:noFill/>
        </p:spPr>
        <p:txBody>
          <a:bodyPr wrap="none" rtlCol="0">
            <a:spAutoFit/>
          </a:bodyPr>
          <a:lstStyle/>
          <a:p>
            <a:r>
              <a:rPr lang="en-AU" sz="1600" dirty="0"/>
              <a:t>Kinetic energy</a:t>
            </a:r>
          </a:p>
          <a:p>
            <a:r>
              <a:rPr lang="en-AU" sz="1600" i="1" dirty="0" err="1">
                <a:latin typeface="Times New Roman" panose="02020603050405020304" pitchFamily="18" charset="0"/>
                <a:cs typeface="Times New Roman" panose="02020603050405020304" pitchFamily="18" charset="0"/>
              </a:rPr>
              <a:t>V</a:t>
            </a:r>
            <a:r>
              <a:rPr lang="en-AU" sz="1600" i="1" baseline="-25000" dirty="0" err="1">
                <a:latin typeface="Times New Roman" panose="02020603050405020304" pitchFamily="18" charset="0"/>
                <a:cs typeface="Times New Roman" panose="02020603050405020304" pitchFamily="18" charset="0"/>
              </a:rPr>
              <a:t>e</a:t>
            </a:r>
            <a:r>
              <a:rPr lang="en-AU" sz="1600" i="1" dirty="0">
                <a:latin typeface="Times New Roman" panose="02020603050405020304" pitchFamily="18" charset="0"/>
                <a:cs typeface="Times New Roman" panose="02020603050405020304" pitchFamily="18" charset="0"/>
              </a:rPr>
              <a:t> = </a:t>
            </a:r>
            <a:r>
              <a:rPr lang="en-AU" sz="1600" i="1" dirty="0" err="1">
                <a:latin typeface="Times New Roman" panose="02020603050405020304" pitchFamily="18" charset="0"/>
                <a:cs typeface="Times New Roman" panose="02020603050405020304" pitchFamily="18" charset="0"/>
              </a:rPr>
              <a:t>V</a:t>
            </a:r>
            <a:r>
              <a:rPr lang="en-AU" sz="1600" i="1" baseline="-25000" dirty="0" err="1">
                <a:latin typeface="Times New Roman" panose="02020603050405020304" pitchFamily="18" charset="0"/>
                <a:cs typeface="Times New Roman" panose="02020603050405020304" pitchFamily="18" charset="0"/>
              </a:rPr>
              <a:t>p</a:t>
            </a:r>
            <a:r>
              <a:rPr lang="en-AU" sz="1600" i="1" dirty="0">
                <a:latin typeface="Times New Roman" panose="02020603050405020304" pitchFamily="18" charset="0"/>
                <a:cs typeface="Times New Roman" panose="02020603050405020304" pitchFamily="18" charset="0"/>
              </a:rPr>
              <a:t> = V</a:t>
            </a:r>
            <a:endParaRPr lang="en-US" sz="1600" i="1" dirty="0">
              <a:latin typeface="Times New Roman" panose="02020603050405020304" pitchFamily="18" charset="0"/>
              <a:cs typeface="Times New Roman" panose="02020603050405020304" pitchFamily="18" charset="0"/>
            </a:endParaRPr>
          </a:p>
        </p:txBody>
      </p:sp>
      <p:graphicFrame>
        <p:nvGraphicFramePr>
          <p:cNvPr id="36" name="Object 35"/>
          <p:cNvGraphicFramePr>
            <a:graphicFrameLocks noChangeAspect="1"/>
          </p:cNvGraphicFramePr>
          <p:nvPr>
            <p:extLst>
              <p:ext uri="{D42A27DB-BD31-4B8C-83A1-F6EECF244321}">
                <p14:modId xmlns:p14="http://schemas.microsoft.com/office/powerpoint/2010/main" val="435899043"/>
              </p:ext>
            </p:extLst>
          </p:nvPr>
        </p:nvGraphicFramePr>
        <p:xfrm>
          <a:off x="2062108" y="5868659"/>
          <a:ext cx="1651000" cy="584200"/>
        </p:xfrm>
        <a:graphic>
          <a:graphicData uri="http://schemas.openxmlformats.org/presentationml/2006/ole">
            <mc:AlternateContent xmlns:mc="http://schemas.openxmlformats.org/markup-compatibility/2006">
              <mc:Choice xmlns:v="urn:schemas-microsoft-com:vml" Requires="v">
                <p:oleObj spid="_x0000_s58429" name="Equation" r:id="rId23" imgW="1650960" imgH="583920" progId="Equation.DSMT4">
                  <p:embed/>
                </p:oleObj>
              </mc:Choice>
              <mc:Fallback>
                <p:oleObj name="Equation" r:id="rId23" imgW="1650960" imgH="583920" progId="Equation.DSMT4">
                  <p:embed/>
                  <p:pic>
                    <p:nvPicPr>
                      <p:cNvPr id="0" name=""/>
                      <p:cNvPicPr/>
                      <p:nvPr/>
                    </p:nvPicPr>
                    <p:blipFill>
                      <a:blip r:embed="rId24"/>
                      <a:stretch>
                        <a:fillRect/>
                      </a:stretch>
                    </p:blipFill>
                    <p:spPr>
                      <a:xfrm>
                        <a:off x="2062108" y="5868659"/>
                        <a:ext cx="1651000" cy="584200"/>
                      </a:xfrm>
                      <a:prstGeom prst="rect">
                        <a:avLst/>
                      </a:prstGeom>
                    </p:spPr>
                  </p:pic>
                </p:oleObj>
              </mc:Fallback>
            </mc:AlternateContent>
          </a:graphicData>
        </a:graphic>
      </p:graphicFrame>
    </p:spTree>
    <p:extLst>
      <p:ext uri="{BB962C8B-B14F-4D97-AF65-F5344CB8AC3E}">
        <p14:creationId xmlns:p14="http://schemas.microsoft.com/office/powerpoint/2010/main" val="4294677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Picture 4" descr="Image result for clip art person sta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09" y="1781502"/>
            <a:ext cx="636165" cy="27140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clip art person sta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flipV="1">
            <a:off x="2321581" y="1689537"/>
            <a:ext cx="636165" cy="27140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lip art person sta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331685" y="2703786"/>
            <a:ext cx="636165" cy="816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2021" y="4437993"/>
            <a:ext cx="492443" cy="369332"/>
          </a:xfrm>
          <a:prstGeom prst="rect">
            <a:avLst/>
          </a:prstGeom>
          <a:noFill/>
        </p:spPr>
        <p:txBody>
          <a:bodyPr wrap="none" rtlCol="0">
            <a:spAutoFit/>
          </a:bodyPr>
          <a:lstStyle/>
          <a:p>
            <a:r>
              <a:rPr lang="en-AU" b="1" dirty="0">
                <a:solidFill>
                  <a:srgbClr val="FF0000"/>
                </a:solidFill>
              </a:rPr>
              <a:t>NO</a:t>
            </a:r>
            <a:endParaRPr lang="en-US" b="1" dirty="0">
              <a:solidFill>
                <a:srgbClr val="FF0000"/>
              </a:solidFill>
            </a:endParaRPr>
          </a:p>
        </p:txBody>
      </p:sp>
      <p:sp>
        <p:nvSpPr>
          <p:cNvPr id="9" name="TextBox 8"/>
          <p:cNvSpPr txBox="1"/>
          <p:nvPr/>
        </p:nvSpPr>
        <p:spPr>
          <a:xfrm>
            <a:off x="2257097" y="3534103"/>
            <a:ext cx="492443" cy="369332"/>
          </a:xfrm>
          <a:prstGeom prst="rect">
            <a:avLst/>
          </a:prstGeom>
          <a:noFill/>
        </p:spPr>
        <p:txBody>
          <a:bodyPr wrap="none" rtlCol="0">
            <a:spAutoFit/>
          </a:bodyPr>
          <a:lstStyle/>
          <a:p>
            <a:r>
              <a:rPr lang="en-AU" b="1" dirty="0">
                <a:solidFill>
                  <a:srgbClr val="FF0000"/>
                </a:solidFill>
              </a:rPr>
              <a:t>NO</a:t>
            </a:r>
            <a:endParaRPr lang="en-US" b="1" dirty="0">
              <a:solidFill>
                <a:srgbClr val="FF0000"/>
              </a:solidFill>
            </a:endParaRPr>
          </a:p>
        </p:txBody>
      </p:sp>
      <p:sp>
        <p:nvSpPr>
          <p:cNvPr id="10" name="TextBox 9"/>
          <p:cNvSpPr txBox="1"/>
          <p:nvPr/>
        </p:nvSpPr>
        <p:spPr>
          <a:xfrm>
            <a:off x="4432738" y="3620813"/>
            <a:ext cx="523861" cy="369332"/>
          </a:xfrm>
          <a:prstGeom prst="rect">
            <a:avLst/>
          </a:prstGeom>
          <a:noFill/>
        </p:spPr>
        <p:txBody>
          <a:bodyPr wrap="none" rtlCol="0">
            <a:spAutoFit/>
          </a:bodyPr>
          <a:lstStyle/>
          <a:p>
            <a:r>
              <a:rPr lang="en-AU" b="1" dirty="0">
                <a:solidFill>
                  <a:srgbClr val="0000FF"/>
                </a:solidFill>
              </a:rPr>
              <a:t>YES</a:t>
            </a:r>
            <a:endParaRPr lang="en-US" b="1" dirty="0">
              <a:solidFill>
                <a:srgbClr val="0000FF"/>
              </a:solidFill>
            </a:endParaRPr>
          </a:p>
        </p:txBody>
      </p:sp>
      <p:pic>
        <p:nvPicPr>
          <p:cNvPr id="59400" name="Picture 8" descr="Image result for image lightning"/>
          <p:cNvPicPr>
            <a:picLocks noChangeAspect="1" noChangeArrowheads="1"/>
          </p:cNvPicPr>
          <p:nvPr/>
        </p:nvPicPr>
        <p:blipFill rotWithShape="1">
          <a:blip r:embed="rId4">
            <a:extLst>
              <a:ext uri="{28A0092B-C50C-407E-A947-70E740481C1C}">
                <a14:useLocalDpi xmlns:a14="http://schemas.microsoft.com/office/drawing/2010/main" val="0"/>
              </a:ext>
            </a:extLst>
          </a:blip>
          <a:srcRect l="17108" r="68795" b="25911"/>
          <a:stretch/>
        </p:blipFill>
        <p:spPr bwMode="auto">
          <a:xfrm>
            <a:off x="591207" y="268012"/>
            <a:ext cx="409415" cy="14346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image lightning"/>
          <p:cNvPicPr>
            <a:picLocks noChangeAspect="1" noChangeArrowheads="1"/>
          </p:cNvPicPr>
          <p:nvPr/>
        </p:nvPicPr>
        <p:blipFill rotWithShape="1">
          <a:blip r:embed="rId4">
            <a:extLst>
              <a:ext uri="{28A0092B-C50C-407E-A947-70E740481C1C}">
                <a14:useLocalDpi xmlns:a14="http://schemas.microsoft.com/office/drawing/2010/main" val="0"/>
              </a:ext>
            </a:extLst>
          </a:blip>
          <a:srcRect l="17108" r="68795" b="25911"/>
          <a:stretch/>
        </p:blipFill>
        <p:spPr bwMode="auto">
          <a:xfrm>
            <a:off x="2438400" y="704191"/>
            <a:ext cx="409415" cy="14346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image lightning"/>
          <p:cNvPicPr>
            <a:picLocks noChangeAspect="1" noChangeArrowheads="1"/>
          </p:cNvPicPr>
          <p:nvPr/>
        </p:nvPicPr>
        <p:blipFill rotWithShape="1">
          <a:blip r:embed="rId4">
            <a:extLst>
              <a:ext uri="{28A0092B-C50C-407E-A947-70E740481C1C}">
                <a14:useLocalDpi xmlns:a14="http://schemas.microsoft.com/office/drawing/2010/main" val="0"/>
              </a:ext>
            </a:extLst>
          </a:blip>
          <a:srcRect l="17108" r="68795" b="25911"/>
          <a:stretch/>
        </p:blipFill>
        <p:spPr bwMode="auto">
          <a:xfrm>
            <a:off x="4440620" y="704191"/>
            <a:ext cx="409415" cy="143466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173421" y="1844566"/>
            <a:ext cx="0" cy="2522482"/>
          </a:xfrm>
          <a:prstGeom prst="straightConnector1">
            <a:avLst/>
          </a:prstGeom>
          <a:ln w="38100">
            <a:solidFill>
              <a:schemeClr val="accent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63207" y="2695903"/>
            <a:ext cx="2628" cy="830318"/>
          </a:xfrm>
          <a:prstGeom prst="straightConnector1">
            <a:avLst/>
          </a:prstGeom>
          <a:ln w="38100">
            <a:solidFill>
              <a:schemeClr val="accent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6200000">
            <a:off x="2645980" y="1274381"/>
            <a:ext cx="0" cy="2522482"/>
          </a:xfrm>
          <a:prstGeom prst="straightConnector1">
            <a:avLst/>
          </a:prstGeom>
          <a:ln w="38100">
            <a:solidFill>
              <a:schemeClr val="accent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3301385464"/>
              </p:ext>
            </p:extLst>
          </p:nvPr>
        </p:nvGraphicFramePr>
        <p:xfrm>
          <a:off x="101271" y="3025831"/>
          <a:ext cx="165100" cy="215900"/>
        </p:xfrm>
        <a:graphic>
          <a:graphicData uri="http://schemas.openxmlformats.org/presentationml/2006/ole">
            <mc:AlternateContent xmlns:mc="http://schemas.openxmlformats.org/markup-compatibility/2006">
              <mc:Choice xmlns:v="urn:schemas-microsoft-com:vml" Requires="v">
                <p:oleObj spid="_x0000_s59415" name="Equation" r:id="rId5" imgW="164880" imgH="215640" progId="Equation.DSMT4">
                  <p:embed/>
                </p:oleObj>
              </mc:Choice>
              <mc:Fallback>
                <p:oleObj name="Equation" r:id="rId5" imgW="164880" imgH="215640" progId="Equation.DSMT4">
                  <p:embed/>
                  <p:pic>
                    <p:nvPicPr>
                      <p:cNvPr id="0" name=""/>
                      <p:cNvPicPr/>
                      <p:nvPr/>
                    </p:nvPicPr>
                    <p:blipFill>
                      <a:blip r:embed="rId6"/>
                      <a:stretch>
                        <a:fillRect/>
                      </a:stretch>
                    </p:blipFill>
                    <p:spPr>
                      <a:xfrm>
                        <a:off x="101271" y="3025831"/>
                        <a:ext cx="165100" cy="215900"/>
                      </a:xfrm>
                      <a:prstGeom prst="rect">
                        <a:avLst/>
                      </a:prstGeom>
                      <a:solidFill>
                        <a:schemeClr val="bg1"/>
                      </a:solidFill>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545360000"/>
              </p:ext>
            </p:extLst>
          </p:nvPr>
        </p:nvGraphicFramePr>
        <p:xfrm>
          <a:off x="2642148" y="2437251"/>
          <a:ext cx="165100" cy="215900"/>
        </p:xfrm>
        <a:graphic>
          <a:graphicData uri="http://schemas.openxmlformats.org/presentationml/2006/ole">
            <mc:AlternateContent xmlns:mc="http://schemas.openxmlformats.org/markup-compatibility/2006">
              <mc:Choice xmlns:v="urn:schemas-microsoft-com:vml" Requires="v">
                <p:oleObj spid="_x0000_s59416" name="Equation" r:id="rId7" imgW="164880" imgH="215640" progId="Equation.DSMT4">
                  <p:embed/>
                </p:oleObj>
              </mc:Choice>
              <mc:Fallback>
                <p:oleObj name="Equation" r:id="rId7" imgW="164880" imgH="215640" progId="Equation.DSMT4">
                  <p:embed/>
                  <p:pic>
                    <p:nvPicPr>
                      <p:cNvPr id="16" name="Object 15"/>
                      <p:cNvPicPr/>
                      <p:nvPr/>
                    </p:nvPicPr>
                    <p:blipFill>
                      <a:blip r:embed="rId6"/>
                      <a:stretch>
                        <a:fillRect/>
                      </a:stretch>
                    </p:blipFill>
                    <p:spPr>
                      <a:xfrm>
                        <a:off x="2642148" y="2437251"/>
                        <a:ext cx="165100" cy="215900"/>
                      </a:xfrm>
                      <a:prstGeom prst="rect">
                        <a:avLst/>
                      </a:prstGeom>
                      <a:solidFill>
                        <a:schemeClr val="bg1"/>
                      </a:solidFill>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868587959"/>
              </p:ext>
            </p:extLst>
          </p:nvPr>
        </p:nvGraphicFramePr>
        <p:xfrm>
          <a:off x="5064782" y="2968023"/>
          <a:ext cx="165100" cy="215900"/>
        </p:xfrm>
        <a:graphic>
          <a:graphicData uri="http://schemas.openxmlformats.org/presentationml/2006/ole">
            <mc:AlternateContent xmlns:mc="http://schemas.openxmlformats.org/markup-compatibility/2006">
              <mc:Choice xmlns:v="urn:schemas-microsoft-com:vml" Requires="v">
                <p:oleObj spid="_x0000_s59417" name="Equation" r:id="rId8" imgW="164880" imgH="215640" progId="Equation.DSMT4">
                  <p:embed/>
                </p:oleObj>
              </mc:Choice>
              <mc:Fallback>
                <p:oleObj name="Equation" r:id="rId8" imgW="164880" imgH="215640" progId="Equation.DSMT4">
                  <p:embed/>
                  <p:pic>
                    <p:nvPicPr>
                      <p:cNvPr id="16" name="Object 15"/>
                      <p:cNvPicPr/>
                      <p:nvPr/>
                    </p:nvPicPr>
                    <p:blipFill>
                      <a:blip r:embed="rId6"/>
                      <a:stretch>
                        <a:fillRect/>
                      </a:stretch>
                    </p:blipFill>
                    <p:spPr>
                      <a:xfrm>
                        <a:off x="5064782" y="2968023"/>
                        <a:ext cx="165100" cy="215900"/>
                      </a:xfrm>
                      <a:prstGeom prst="rect">
                        <a:avLst/>
                      </a:prstGeom>
                      <a:solidFill>
                        <a:schemeClr val="bg1"/>
                      </a:solidFill>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97382816"/>
              </p:ext>
            </p:extLst>
          </p:nvPr>
        </p:nvGraphicFramePr>
        <p:xfrm>
          <a:off x="1969047" y="4275029"/>
          <a:ext cx="1663700" cy="508000"/>
        </p:xfrm>
        <a:graphic>
          <a:graphicData uri="http://schemas.openxmlformats.org/presentationml/2006/ole">
            <mc:AlternateContent xmlns:mc="http://schemas.openxmlformats.org/markup-compatibility/2006">
              <mc:Choice xmlns:v="urn:schemas-microsoft-com:vml" Requires="v">
                <p:oleObj spid="_x0000_s59418" name="Equation" r:id="rId9" imgW="1663560" imgH="507960" progId="Equation.DSMT4">
                  <p:embed/>
                </p:oleObj>
              </mc:Choice>
              <mc:Fallback>
                <p:oleObj name="Equation" r:id="rId9" imgW="1663560" imgH="507960" progId="Equation.DSMT4">
                  <p:embed/>
                  <p:pic>
                    <p:nvPicPr>
                      <p:cNvPr id="0" name=""/>
                      <p:cNvPicPr/>
                      <p:nvPr/>
                    </p:nvPicPr>
                    <p:blipFill>
                      <a:blip r:embed="rId10"/>
                      <a:stretch>
                        <a:fillRect/>
                      </a:stretch>
                    </p:blipFill>
                    <p:spPr>
                      <a:xfrm>
                        <a:off x="1969047" y="4275029"/>
                        <a:ext cx="1663700" cy="508000"/>
                      </a:xfrm>
                      <a:prstGeom prst="rect">
                        <a:avLst/>
                      </a:prstGeom>
                    </p:spPr>
                  </p:pic>
                </p:oleObj>
              </mc:Fallback>
            </mc:AlternateContent>
          </a:graphicData>
        </a:graphic>
      </p:graphicFrame>
      <p:cxnSp>
        <p:nvCxnSpPr>
          <p:cNvPr id="21" name="Straight Arrow Connector 20"/>
          <p:cNvCxnSpPr/>
          <p:nvPr/>
        </p:nvCxnSpPr>
        <p:spPr>
          <a:xfrm flipV="1">
            <a:off x="1734207" y="740979"/>
            <a:ext cx="0" cy="86710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3869141766"/>
              </p:ext>
            </p:extLst>
          </p:nvPr>
        </p:nvGraphicFramePr>
        <p:xfrm>
          <a:off x="1846427" y="1018793"/>
          <a:ext cx="190500" cy="241300"/>
        </p:xfrm>
        <a:graphic>
          <a:graphicData uri="http://schemas.openxmlformats.org/presentationml/2006/ole">
            <mc:AlternateContent xmlns:mc="http://schemas.openxmlformats.org/markup-compatibility/2006">
              <mc:Choice xmlns:v="urn:schemas-microsoft-com:vml" Requires="v">
                <p:oleObj spid="_x0000_s59419" name="Equation" r:id="rId11" imgW="190440" imgH="241200" progId="Equation.DSMT4">
                  <p:embed/>
                </p:oleObj>
              </mc:Choice>
              <mc:Fallback>
                <p:oleObj name="Equation" r:id="rId11" imgW="190440" imgH="241200" progId="Equation.DSMT4">
                  <p:embed/>
                  <p:pic>
                    <p:nvPicPr>
                      <p:cNvPr id="0" name=""/>
                      <p:cNvPicPr/>
                      <p:nvPr/>
                    </p:nvPicPr>
                    <p:blipFill>
                      <a:blip r:embed="rId12"/>
                      <a:stretch>
                        <a:fillRect/>
                      </a:stretch>
                    </p:blipFill>
                    <p:spPr>
                      <a:xfrm>
                        <a:off x="1846427" y="1018793"/>
                        <a:ext cx="190500" cy="241300"/>
                      </a:xfrm>
                      <a:prstGeom prst="rect">
                        <a:avLst/>
                      </a:prstGeom>
                    </p:spPr>
                  </p:pic>
                </p:oleObj>
              </mc:Fallback>
            </mc:AlternateContent>
          </a:graphicData>
        </a:graphic>
      </p:graphicFrame>
    </p:spTree>
    <p:extLst>
      <p:ext uri="{BB962C8B-B14F-4D97-AF65-F5344CB8AC3E}">
        <p14:creationId xmlns:p14="http://schemas.microsoft.com/office/powerpoint/2010/main" val="176420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18239" y="520261"/>
            <a:ext cx="1037899" cy="1613339"/>
            <a:chOff x="118239" y="520261"/>
            <a:chExt cx="1037899" cy="1613339"/>
          </a:xfrm>
        </p:grpSpPr>
        <p:grpSp>
          <p:nvGrpSpPr>
            <p:cNvPr id="6" name="Group 5"/>
            <p:cNvGrpSpPr/>
            <p:nvPr/>
          </p:nvGrpSpPr>
          <p:grpSpPr>
            <a:xfrm>
              <a:off x="118239" y="520261"/>
              <a:ext cx="1037899" cy="1613339"/>
              <a:chOff x="733097" y="725214"/>
              <a:chExt cx="1308537" cy="2144110"/>
            </a:xfrm>
          </p:grpSpPr>
          <p:sp>
            <p:nvSpPr>
              <p:cNvPr id="4" name="Oval 3"/>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480845" y="827688"/>
              <a:ext cx="257090" cy="369332"/>
            </a:xfrm>
            <a:prstGeom prst="rect">
              <a:avLst/>
            </a:prstGeom>
            <a:noFill/>
          </p:spPr>
          <p:txBody>
            <a:bodyPr wrap="square" rtlCol="0">
              <a:spAutoFit/>
            </a:bodyPr>
            <a:lstStyle/>
            <a:p>
              <a:r>
                <a:rPr lang="en-AU" b="1" dirty="0"/>
                <a:t>A</a:t>
              </a:r>
              <a:endParaRPr lang="en-US" b="1" dirty="0"/>
            </a:p>
          </p:txBody>
        </p:sp>
      </p:grpSp>
      <p:grpSp>
        <p:nvGrpSpPr>
          <p:cNvPr id="28" name="Group 27"/>
          <p:cNvGrpSpPr/>
          <p:nvPr/>
        </p:nvGrpSpPr>
        <p:grpSpPr>
          <a:xfrm>
            <a:off x="1121977" y="530771"/>
            <a:ext cx="1037899" cy="1613339"/>
            <a:chOff x="1405756" y="546537"/>
            <a:chExt cx="1037899" cy="1613339"/>
          </a:xfrm>
        </p:grpSpPr>
        <p:grpSp>
          <p:nvGrpSpPr>
            <p:cNvPr id="7" name="Group 6"/>
            <p:cNvGrpSpPr/>
            <p:nvPr/>
          </p:nvGrpSpPr>
          <p:grpSpPr>
            <a:xfrm>
              <a:off x="1405756" y="546537"/>
              <a:ext cx="1037899" cy="1613339"/>
              <a:chOff x="733097" y="725214"/>
              <a:chExt cx="1308537" cy="2144110"/>
            </a:xfrm>
          </p:grpSpPr>
          <p:sp>
            <p:nvSpPr>
              <p:cNvPr id="8" name="Oval 7"/>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1799894" y="853964"/>
              <a:ext cx="257506" cy="369332"/>
            </a:xfrm>
            <a:prstGeom prst="rect">
              <a:avLst/>
            </a:prstGeom>
            <a:noFill/>
          </p:spPr>
          <p:txBody>
            <a:bodyPr wrap="square" rtlCol="0">
              <a:spAutoFit/>
            </a:bodyPr>
            <a:lstStyle/>
            <a:p>
              <a:r>
                <a:rPr lang="en-AU" b="1" dirty="0"/>
                <a:t>B</a:t>
              </a:r>
              <a:endParaRPr lang="en-US" b="1" dirty="0"/>
            </a:p>
          </p:txBody>
        </p:sp>
      </p:grpSp>
      <p:grpSp>
        <p:nvGrpSpPr>
          <p:cNvPr id="30" name="Group 29"/>
          <p:cNvGrpSpPr/>
          <p:nvPr/>
        </p:nvGrpSpPr>
        <p:grpSpPr>
          <a:xfrm>
            <a:off x="3565649" y="522886"/>
            <a:ext cx="1037899" cy="1613339"/>
            <a:chOff x="118239" y="520261"/>
            <a:chExt cx="1037899" cy="1613339"/>
          </a:xfrm>
        </p:grpSpPr>
        <p:grpSp>
          <p:nvGrpSpPr>
            <p:cNvPr id="31" name="Group 30"/>
            <p:cNvGrpSpPr/>
            <p:nvPr/>
          </p:nvGrpSpPr>
          <p:grpSpPr>
            <a:xfrm>
              <a:off x="118239" y="520261"/>
              <a:ext cx="1037899" cy="1613339"/>
              <a:chOff x="733097" y="725214"/>
              <a:chExt cx="1308537" cy="2144110"/>
            </a:xfrm>
          </p:grpSpPr>
          <p:sp>
            <p:nvSpPr>
              <p:cNvPr id="33" name="Oval 32"/>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480845" y="827688"/>
              <a:ext cx="257090" cy="369332"/>
            </a:xfrm>
            <a:prstGeom prst="rect">
              <a:avLst/>
            </a:prstGeom>
            <a:noFill/>
          </p:spPr>
          <p:txBody>
            <a:bodyPr wrap="square" rtlCol="0">
              <a:spAutoFit/>
            </a:bodyPr>
            <a:lstStyle/>
            <a:p>
              <a:r>
                <a:rPr lang="en-AU" b="1" dirty="0"/>
                <a:t>A</a:t>
              </a:r>
              <a:endParaRPr lang="en-US" b="1" dirty="0"/>
            </a:p>
          </p:txBody>
        </p:sp>
      </p:grpSp>
      <p:grpSp>
        <p:nvGrpSpPr>
          <p:cNvPr id="35" name="Group 34"/>
          <p:cNvGrpSpPr/>
          <p:nvPr/>
        </p:nvGrpSpPr>
        <p:grpSpPr>
          <a:xfrm>
            <a:off x="4569387" y="533396"/>
            <a:ext cx="1037899" cy="1613339"/>
            <a:chOff x="1405756" y="546537"/>
            <a:chExt cx="1037899" cy="1613339"/>
          </a:xfrm>
        </p:grpSpPr>
        <p:grpSp>
          <p:nvGrpSpPr>
            <p:cNvPr id="36" name="Group 35"/>
            <p:cNvGrpSpPr/>
            <p:nvPr/>
          </p:nvGrpSpPr>
          <p:grpSpPr>
            <a:xfrm>
              <a:off x="1405756" y="546537"/>
              <a:ext cx="1037899" cy="1613339"/>
              <a:chOff x="733097" y="725214"/>
              <a:chExt cx="1308537" cy="2144110"/>
            </a:xfrm>
          </p:grpSpPr>
          <p:sp>
            <p:nvSpPr>
              <p:cNvPr id="38" name="Oval 37"/>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p:cNvSpPr txBox="1"/>
            <p:nvPr/>
          </p:nvSpPr>
          <p:spPr>
            <a:xfrm>
              <a:off x="1799894" y="853964"/>
              <a:ext cx="257506" cy="369332"/>
            </a:xfrm>
            <a:prstGeom prst="rect">
              <a:avLst/>
            </a:prstGeom>
            <a:noFill/>
          </p:spPr>
          <p:txBody>
            <a:bodyPr wrap="square" rtlCol="0">
              <a:spAutoFit/>
            </a:bodyPr>
            <a:lstStyle/>
            <a:p>
              <a:r>
                <a:rPr lang="en-AU" b="1" dirty="0"/>
                <a:t>B</a:t>
              </a:r>
              <a:endParaRPr lang="en-US" b="1" dirty="0"/>
            </a:p>
          </p:txBody>
        </p:sp>
      </p:grpSp>
      <p:grpSp>
        <p:nvGrpSpPr>
          <p:cNvPr id="42" name="Group 41"/>
          <p:cNvGrpSpPr/>
          <p:nvPr/>
        </p:nvGrpSpPr>
        <p:grpSpPr>
          <a:xfrm>
            <a:off x="2605251" y="315313"/>
            <a:ext cx="969579" cy="374428"/>
            <a:chOff x="2605251" y="315313"/>
            <a:chExt cx="969579" cy="374428"/>
          </a:xfrm>
        </p:grpSpPr>
        <p:sp>
          <p:nvSpPr>
            <p:cNvPr id="40" name="Cylinder 39"/>
            <p:cNvSpPr/>
            <p:nvPr/>
          </p:nvSpPr>
          <p:spPr>
            <a:xfrm rot="6990375">
              <a:off x="2940269" y="55179"/>
              <a:ext cx="299544" cy="969579"/>
            </a:xfrm>
            <a:prstGeom prst="can">
              <a:avLst/>
            </a:prstGeom>
            <a:solidFill>
              <a:srgbClr val="FF000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rot="1619672">
              <a:off x="2680140" y="315313"/>
              <a:ext cx="805029" cy="369332"/>
            </a:xfrm>
            <a:prstGeom prst="rect">
              <a:avLst/>
            </a:prstGeom>
            <a:noFill/>
          </p:spPr>
          <p:txBody>
            <a:bodyPr wrap="none" rtlCol="0">
              <a:spAutoFit/>
            </a:bodyPr>
            <a:lstStyle/>
            <a:p>
              <a:r>
                <a:rPr lang="en-AU" dirty="0"/>
                <a:t>+ + + +</a:t>
              </a:r>
              <a:endParaRPr lang="en-US" dirty="0"/>
            </a:p>
          </p:txBody>
        </p:sp>
      </p:grpSp>
      <p:sp>
        <p:nvSpPr>
          <p:cNvPr id="43" name="TextBox 42"/>
          <p:cNvSpPr txBox="1"/>
          <p:nvPr/>
        </p:nvSpPr>
        <p:spPr>
          <a:xfrm>
            <a:off x="3586655" y="906517"/>
            <a:ext cx="295274" cy="523220"/>
          </a:xfrm>
          <a:prstGeom prst="rect">
            <a:avLst/>
          </a:prstGeom>
          <a:noFill/>
        </p:spPr>
        <p:txBody>
          <a:bodyPr wrap="none" rtlCol="0">
            <a:spAutoFit/>
          </a:bodyPr>
          <a:lstStyle/>
          <a:p>
            <a:r>
              <a:rPr lang="en-AU" sz="2800" b="1" dirty="0"/>
              <a:t>-</a:t>
            </a:r>
            <a:endParaRPr lang="en-US" sz="2800" b="1" dirty="0"/>
          </a:p>
        </p:txBody>
      </p:sp>
      <p:sp>
        <p:nvSpPr>
          <p:cNvPr id="44" name="TextBox 43"/>
          <p:cNvSpPr txBox="1"/>
          <p:nvPr/>
        </p:nvSpPr>
        <p:spPr>
          <a:xfrm>
            <a:off x="3644462" y="491359"/>
            <a:ext cx="295274" cy="523220"/>
          </a:xfrm>
          <a:prstGeom prst="rect">
            <a:avLst/>
          </a:prstGeom>
          <a:noFill/>
        </p:spPr>
        <p:txBody>
          <a:bodyPr wrap="none" rtlCol="0">
            <a:spAutoFit/>
          </a:bodyPr>
          <a:lstStyle/>
          <a:p>
            <a:r>
              <a:rPr lang="en-AU" sz="2800" b="1" dirty="0"/>
              <a:t>-</a:t>
            </a:r>
            <a:endParaRPr lang="en-US" sz="2800" b="1" dirty="0"/>
          </a:p>
        </p:txBody>
      </p:sp>
      <p:sp>
        <p:nvSpPr>
          <p:cNvPr id="45" name="TextBox 44"/>
          <p:cNvSpPr txBox="1"/>
          <p:nvPr/>
        </p:nvSpPr>
        <p:spPr>
          <a:xfrm>
            <a:off x="3560379" y="777765"/>
            <a:ext cx="295274" cy="523220"/>
          </a:xfrm>
          <a:prstGeom prst="rect">
            <a:avLst/>
          </a:prstGeom>
          <a:noFill/>
        </p:spPr>
        <p:txBody>
          <a:bodyPr wrap="none" rtlCol="0">
            <a:spAutoFit/>
          </a:bodyPr>
          <a:lstStyle/>
          <a:p>
            <a:r>
              <a:rPr lang="en-AU" sz="2800" b="1" dirty="0"/>
              <a:t>-</a:t>
            </a:r>
            <a:endParaRPr lang="en-US" sz="2800" b="1" dirty="0"/>
          </a:p>
        </p:txBody>
      </p:sp>
      <p:sp>
        <p:nvSpPr>
          <p:cNvPr id="46" name="TextBox 45"/>
          <p:cNvSpPr txBox="1"/>
          <p:nvPr/>
        </p:nvSpPr>
        <p:spPr>
          <a:xfrm>
            <a:off x="3586656" y="630620"/>
            <a:ext cx="295274" cy="523220"/>
          </a:xfrm>
          <a:prstGeom prst="rect">
            <a:avLst/>
          </a:prstGeom>
          <a:noFill/>
        </p:spPr>
        <p:txBody>
          <a:bodyPr wrap="none" rtlCol="0">
            <a:spAutoFit/>
          </a:bodyPr>
          <a:lstStyle/>
          <a:p>
            <a:r>
              <a:rPr lang="en-AU" sz="2800" b="1" dirty="0"/>
              <a:t>-</a:t>
            </a:r>
            <a:endParaRPr lang="en-US" sz="2800" b="1" dirty="0"/>
          </a:p>
        </p:txBody>
      </p:sp>
      <p:sp>
        <p:nvSpPr>
          <p:cNvPr id="47" name="TextBox 46"/>
          <p:cNvSpPr txBox="1"/>
          <p:nvPr/>
        </p:nvSpPr>
        <p:spPr>
          <a:xfrm>
            <a:off x="3739055" y="373116"/>
            <a:ext cx="295274" cy="523220"/>
          </a:xfrm>
          <a:prstGeom prst="rect">
            <a:avLst/>
          </a:prstGeom>
          <a:noFill/>
        </p:spPr>
        <p:txBody>
          <a:bodyPr wrap="none" rtlCol="0">
            <a:spAutoFit/>
          </a:bodyPr>
          <a:lstStyle/>
          <a:p>
            <a:r>
              <a:rPr lang="en-AU" sz="2800" b="1" dirty="0"/>
              <a:t>-</a:t>
            </a:r>
            <a:endParaRPr lang="en-US" sz="2800" b="1" dirty="0"/>
          </a:p>
        </p:txBody>
      </p:sp>
      <p:sp>
        <p:nvSpPr>
          <p:cNvPr id="48" name="TextBox 47"/>
          <p:cNvSpPr txBox="1"/>
          <p:nvPr/>
        </p:nvSpPr>
        <p:spPr>
          <a:xfrm>
            <a:off x="5147441" y="520263"/>
            <a:ext cx="300082" cy="369332"/>
          </a:xfrm>
          <a:prstGeom prst="rect">
            <a:avLst/>
          </a:prstGeom>
          <a:noFill/>
        </p:spPr>
        <p:txBody>
          <a:bodyPr wrap="none" rtlCol="0">
            <a:spAutoFit/>
          </a:bodyPr>
          <a:lstStyle/>
          <a:p>
            <a:r>
              <a:rPr lang="en-AU" b="1" dirty="0"/>
              <a:t>+</a:t>
            </a:r>
            <a:endParaRPr lang="en-US" b="1" dirty="0"/>
          </a:p>
        </p:txBody>
      </p:sp>
      <p:sp>
        <p:nvSpPr>
          <p:cNvPr id="49" name="TextBox 48"/>
          <p:cNvSpPr txBox="1"/>
          <p:nvPr/>
        </p:nvSpPr>
        <p:spPr>
          <a:xfrm>
            <a:off x="5276193" y="688428"/>
            <a:ext cx="300082" cy="369332"/>
          </a:xfrm>
          <a:prstGeom prst="rect">
            <a:avLst/>
          </a:prstGeom>
          <a:noFill/>
        </p:spPr>
        <p:txBody>
          <a:bodyPr wrap="none" rtlCol="0">
            <a:spAutoFit/>
          </a:bodyPr>
          <a:lstStyle/>
          <a:p>
            <a:r>
              <a:rPr lang="en-AU" b="1" dirty="0"/>
              <a:t>+</a:t>
            </a:r>
            <a:endParaRPr lang="en-US" b="1" dirty="0"/>
          </a:p>
        </p:txBody>
      </p:sp>
      <p:sp>
        <p:nvSpPr>
          <p:cNvPr id="50" name="TextBox 49"/>
          <p:cNvSpPr txBox="1"/>
          <p:nvPr/>
        </p:nvSpPr>
        <p:spPr>
          <a:xfrm>
            <a:off x="5310352" y="864476"/>
            <a:ext cx="300082" cy="369332"/>
          </a:xfrm>
          <a:prstGeom prst="rect">
            <a:avLst/>
          </a:prstGeom>
          <a:noFill/>
        </p:spPr>
        <p:txBody>
          <a:bodyPr wrap="none" rtlCol="0">
            <a:spAutoFit/>
          </a:bodyPr>
          <a:lstStyle/>
          <a:p>
            <a:r>
              <a:rPr lang="en-AU" b="1" dirty="0"/>
              <a:t>+</a:t>
            </a:r>
            <a:endParaRPr lang="en-US" b="1" dirty="0"/>
          </a:p>
        </p:txBody>
      </p:sp>
      <p:sp>
        <p:nvSpPr>
          <p:cNvPr id="51" name="TextBox 50"/>
          <p:cNvSpPr txBox="1"/>
          <p:nvPr/>
        </p:nvSpPr>
        <p:spPr>
          <a:xfrm>
            <a:off x="5242035" y="1072056"/>
            <a:ext cx="300082" cy="369332"/>
          </a:xfrm>
          <a:prstGeom prst="rect">
            <a:avLst/>
          </a:prstGeom>
          <a:noFill/>
        </p:spPr>
        <p:txBody>
          <a:bodyPr wrap="none" rtlCol="0">
            <a:spAutoFit/>
          </a:bodyPr>
          <a:lstStyle/>
          <a:p>
            <a:r>
              <a:rPr lang="en-AU" b="1" dirty="0"/>
              <a:t>+</a:t>
            </a:r>
            <a:endParaRPr lang="en-US" b="1" dirty="0"/>
          </a:p>
        </p:txBody>
      </p:sp>
      <p:sp>
        <p:nvSpPr>
          <p:cNvPr id="52" name="TextBox 51"/>
          <p:cNvSpPr txBox="1"/>
          <p:nvPr/>
        </p:nvSpPr>
        <p:spPr>
          <a:xfrm>
            <a:off x="5087007" y="1185041"/>
            <a:ext cx="300082" cy="369332"/>
          </a:xfrm>
          <a:prstGeom prst="rect">
            <a:avLst/>
          </a:prstGeom>
          <a:noFill/>
        </p:spPr>
        <p:txBody>
          <a:bodyPr wrap="none" rtlCol="0">
            <a:spAutoFit/>
          </a:bodyPr>
          <a:lstStyle/>
          <a:p>
            <a:r>
              <a:rPr lang="en-AU" b="1" dirty="0"/>
              <a:t>+</a:t>
            </a:r>
            <a:endParaRPr lang="en-US" b="1" dirty="0"/>
          </a:p>
        </p:txBody>
      </p:sp>
      <p:grpSp>
        <p:nvGrpSpPr>
          <p:cNvPr id="53" name="Group 52"/>
          <p:cNvGrpSpPr/>
          <p:nvPr/>
        </p:nvGrpSpPr>
        <p:grpSpPr>
          <a:xfrm>
            <a:off x="1179785" y="3166248"/>
            <a:ext cx="1037899" cy="1613339"/>
            <a:chOff x="118239" y="520261"/>
            <a:chExt cx="1037899" cy="1613339"/>
          </a:xfrm>
        </p:grpSpPr>
        <p:grpSp>
          <p:nvGrpSpPr>
            <p:cNvPr id="54" name="Group 53"/>
            <p:cNvGrpSpPr/>
            <p:nvPr/>
          </p:nvGrpSpPr>
          <p:grpSpPr>
            <a:xfrm>
              <a:off x="118239" y="520261"/>
              <a:ext cx="1037899" cy="1613339"/>
              <a:chOff x="733097" y="725214"/>
              <a:chExt cx="1308537" cy="2144110"/>
            </a:xfrm>
          </p:grpSpPr>
          <p:sp>
            <p:nvSpPr>
              <p:cNvPr id="56" name="Oval 55"/>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p:cNvSpPr txBox="1"/>
            <p:nvPr/>
          </p:nvSpPr>
          <p:spPr>
            <a:xfrm>
              <a:off x="480845" y="827688"/>
              <a:ext cx="257090" cy="369332"/>
            </a:xfrm>
            <a:prstGeom prst="rect">
              <a:avLst/>
            </a:prstGeom>
            <a:noFill/>
          </p:spPr>
          <p:txBody>
            <a:bodyPr wrap="square" rtlCol="0">
              <a:spAutoFit/>
            </a:bodyPr>
            <a:lstStyle/>
            <a:p>
              <a:r>
                <a:rPr lang="en-AU" b="1" dirty="0"/>
                <a:t>A</a:t>
              </a:r>
              <a:endParaRPr lang="en-US" b="1" dirty="0"/>
            </a:p>
          </p:txBody>
        </p:sp>
      </p:grpSp>
      <p:grpSp>
        <p:nvGrpSpPr>
          <p:cNvPr id="58" name="Group 57"/>
          <p:cNvGrpSpPr/>
          <p:nvPr/>
        </p:nvGrpSpPr>
        <p:grpSpPr>
          <a:xfrm>
            <a:off x="2278116" y="3200406"/>
            <a:ext cx="1037899" cy="1613339"/>
            <a:chOff x="1405756" y="546537"/>
            <a:chExt cx="1037899" cy="1613339"/>
          </a:xfrm>
        </p:grpSpPr>
        <p:grpSp>
          <p:nvGrpSpPr>
            <p:cNvPr id="59" name="Group 58"/>
            <p:cNvGrpSpPr/>
            <p:nvPr/>
          </p:nvGrpSpPr>
          <p:grpSpPr>
            <a:xfrm>
              <a:off x="1405756" y="546537"/>
              <a:ext cx="1037899" cy="1613339"/>
              <a:chOff x="733097" y="725214"/>
              <a:chExt cx="1308537" cy="2144110"/>
            </a:xfrm>
          </p:grpSpPr>
          <p:sp>
            <p:nvSpPr>
              <p:cNvPr id="61" name="Oval 60"/>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p:cNvSpPr txBox="1"/>
            <p:nvPr/>
          </p:nvSpPr>
          <p:spPr>
            <a:xfrm>
              <a:off x="1799894" y="853964"/>
              <a:ext cx="257506" cy="369332"/>
            </a:xfrm>
            <a:prstGeom prst="rect">
              <a:avLst/>
            </a:prstGeom>
            <a:noFill/>
          </p:spPr>
          <p:txBody>
            <a:bodyPr wrap="square" rtlCol="0">
              <a:spAutoFit/>
            </a:bodyPr>
            <a:lstStyle/>
            <a:p>
              <a:r>
                <a:rPr lang="en-AU" b="1" dirty="0"/>
                <a:t>B</a:t>
              </a:r>
              <a:endParaRPr lang="en-US" b="1" dirty="0"/>
            </a:p>
          </p:txBody>
        </p:sp>
      </p:grpSp>
      <p:grpSp>
        <p:nvGrpSpPr>
          <p:cNvPr id="63" name="Group 62"/>
          <p:cNvGrpSpPr/>
          <p:nvPr/>
        </p:nvGrpSpPr>
        <p:grpSpPr>
          <a:xfrm>
            <a:off x="219387" y="2958675"/>
            <a:ext cx="969579" cy="374428"/>
            <a:chOff x="2605251" y="315313"/>
            <a:chExt cx="969579" cy="374428"/>
          </a:xfrm>
        </p:grpSpPr>
        <p:sp>
          <p:nvSpPr>
            <p:cNvPr id="64" name="Cylinder 63"/>
            <p:cNvSpPr/>
            <p:nvPr/>
          </p:nvSpPr>
          <p:spPr>
            <a:xfrm rot="6990375">
              <a:off x="2940269" y="55179"/>
              <a:ext cx="299544" cy="969579"/>
            </a:xfrm>
            <a:prstGeom prst="can">
              <a:avLst/>
            </a:prstGeom>
            <a:solidFill>
              <a:srgbClr val="FF000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19672">
              <a:off x="2680140" y="315313"/>
              <a:ext cx="805029" cy="369332"/>
            </a:xfrm>
            <a:prstGeom prst="rect">
              <a:avLst/>
            </a:prstGeom>
            <a:noFill/>
          </p:spPr>
          <p:txBody>
            <a:bodyPr wrap="none" rtlCol="0">
              <a:spAutoFit/>
            </a:bodyPr>
            <a:lstStyle/>
            <a:p>
              <a:r>
                <a:rPr lang="en-AU" dirty="0"/>
                <a:t>+ + + +</a:t>
              </a:r>
              <a:endParaRPr lang="en-US" dirty="0"/>
            </a:p>
          </p:txBody>
        </p:sp>
      </p:grpSp>
      <p:sp>
        <p:nvSpPr>
          <p:cNvPr id="66" name="TextBox 65"/>
          <p:cNvSpPr txBox="1"/>
          <p:nvPr/>
        </p:nvSpPr>
        <p:spPr>
          <a:xfrm>
            <a:off x="1200791" y="3549879"/>
            <a:ext cx="295274" cy="523220"/>
          </a:xfrm>
          <a:prstGeom prst="rect">
            <a:avLst/>
          </a:prstGeom>
          <a:noFill/>
        </p:spPr>
        <p:txBody>
          <a:bodyPr wrap="none" rtlCol="0">
            <a:spAutoFit/>
          </a:bodyPr>
          <a:lstStyle/>
          <a:p>
            <a:r>
              <a:rPr lang="en-AU" sz="2800" b="1" dirty="0"/>
              <a:t>-</a:t>
            </a:r>
            <a:endParaRPr lang="en-US" sz="2800" b="1" dirty="0"/>
          </a:p>
        </p:txBody>
      </p:sp>
      <p:sp>
        <p:nvSpPr>
          <p:cNvPr id="67" name="TextBox 66"/>
          <p:cNvSpPr txBox="1"/>
          <p:nvPr/>
        </p:nvSpPr>
        <p:spPr>
          <a:xfrm>
            <a:off x="1258598" y="3134721"/>
            <a:ext cx="295274" cy="523220"/>
          </a:xfrm>
          <a:prstGeom prst="rect">
            <a:avLst/>
          </a:prstGeom>
          <a:noFill/>
        </p:spPr>
        <p:txBody>
          <a:bodyPr wrap="none" rtlCol="0">
            <a:spAutoFit/>
          </a:bodyPr>
          <a:lstStyle/>
          <a:p>
            <a:r>
              <a:rPr lang="en-AU" sz="2800" b="1" dirty="0"/>
              <a:t>-</a:t>
            </a:r>
            <a:endParaRPr lang="en-US" sz="2800" b="1" dirty="0"/>
          </a:p>
        </p:txBody>
      </p:sp>
      <p:sp>
        <p:nvSpPr>
          <p:cNvPr id="68" name="TextBox 67"/>
          <p:cNvSpPr txBox="1"/>
          <p:nvPr/>
        </p:nvSpPr>
        <p:spPr>
          <a:xfrm>
            <a:off x="1174515" y="3421127"/>
            <a:ext cx="295274" cy="523220"/>
          </a:xfrm>
          <a:prstGeom prst="rect">
            <a:avLst/>
          </a:prstGeom>
          <a:noFill/>
        </p:spPr>
        <p:txBody>
          <a:bodyPr wrap="none" rtlCol="0">
            <a:spAutoFit/>
          </a:bodyPr>
          <a:lstStyle/>
          <a:p>
            <a:r>
              <a:rPr lang="en-AU" sz="2800" b="1" dirty="0"/>
              <a:t>-</a:t>
            </a:r>
            <a:endParaRPr lang="en-US" sz="2800" b="1" dirty="0"/>
          </a:p>
        </p:txBody>
      </p:sp>
      <p:sp>
        <p:nvSpPr>
          <p:cNvPr id="69" name="TextBox 68"/>
          <p:cNvSpPr txBox="1"/>
          <p:nvPr/>
        </p:nvSpPr>
        <p:spPr>
          <a:xfrm>
            <a:off x="1200792" y="3273982"/>
            <a:ext cx="295274" cy="523220"/>
          </a:xfrm>
          <a:prstGeom prst="rect">
            <a:avLst/>
          </a:prstGeom>
          <a:noFill/>
        </p:spPr>
        <p:txBody>
          <a:bodyPr wrap="none" rtlCol="0">
            <a:spAutoFit/>
          </a:bodyPr>
          <a:lstStyle/>
          <a:p>
            <a:r>
              <a:rPr lang="en-AU" sz="2800" b="1" dirty="0"/>
              <a:t>-</a:t>
            </a:r>
            <a:endParaRPr lang="en-US" sz="2800" b="1" dirty="0"/>
          </a:p>
        </p:txBody>
      </p:sp>
      <p:sp>
        <p:nvSpPr>
          <p:cNvPr id="70" name="TextBox 69"/>
          <p:cNvSpPr txBox="1"/>
          <p:nvPr/>
        </p:nvSpPr>
        <p:spPr>
          <a:xfrm>
            <a:off x="1353191" y="3016478"/>
            <a:ext cx="295274" cy="523220"/>
          </a:xfrm>
          <a:prstGeom prst="rect">
            <a:avLst/>
          </a:prstGeom>
          <a:noFill/>
        </p:spPr>
        <p:txBody>
          <a:bodyPr wrap="none" rtlCol="0">
            <a:spAutoFit/>
          </a:bodyPr>
          <a:lstStyle/>
          <a:p>
            <a:r>
              <a:rPr lang="en-AU" sz="2800" b="1" dirty="0"/>
              <a:t>-</a:t>
            </a:r>
            <a:endParaRPr lang="en-US" sz="2800" b="1" dirty="0"/>
          </a:p>
        </p:txBody>
      </p:sp>
      <p:sp>
        <p:nvSpPr>
          <p:cNvPr id="71" name="TextBox 70"/>
          <p:cNvSpPr txBox="1"/>
          <p:nvPr/>
        </p:nvSpPr>
        <p:spPr>
          <a:xfrm>
            <a:off x="2840404" y="3155743"/>
            <a:ext cx="300082" cy="369332"/>
          </a:xfrm>
          <a:prstGeom prst="rect">
            <a:avLst/>
          </a:prstGeom>
          <a:noFill/>
        </p:spPr>
        <p:txBody>
          <a:bodyPr wrap="none" rtlCol="0">
            <a:spAutoFit/>
          </a:bodyPr>
          <a:lstStyle/>
          <a:p>
            <a:r>
              <a:rPr lang="en-AU" b="1" dirty="0"/>
              <a:t>+</a:t>
            </a:r>
            <a:endParaRPr lang="en-US" b="1" dirty="0"/>
          </a:p>
        </p:txBody>
      </p:sp>
      <p:sp>
        <p:nvSpPr>
          <p:cNvPr id="72" name="TextBox 71"/>
          <p:cNvSpPr txBox="1"/>
          <p:nvPr/>
        </p:nvSpPr>
        <p:spPr>
          <a:xfrm>
            <a:off x="2984922" y="3316025"/>
            <a:ext cx="300082" cy="369332"/>
          </a:xfrm>
          <a:prstGeom prst="rect">
            <a:avLst/>
          </a:prstGeom>
          <a:noFill/>
        </p:spPr>
        <p:txBody>
          <a:bodyPr wrap="none" rtlCol="0">
            <a:spAutoFit/>
          </a:bodyPr>
          <a:lstStyle/>
          <a:p>
            <a:r>
              <a:rPr lang="en-AU" b="1" dirty="0"/>
              <a:t>+</a:t>
            </a:r>
            <a:endParaRPr lang="en-US" b="1" dirty="0"/>
          </a:p>
        </p:txBody>
      </p:sp>
      <p:sp>
        <p:nvSpPr>
          <p:cNvPr id="73" name="TextBox 72"/>
          <p:cNvSpPr txBox="1"/>
          <p:nvPr/>
        </p:nvSpPr>
        <p:spPr>
          <a:xfrm>
            <a:off x="3026964" y="3484190"/>
            <a:ext cx="300082" cy="369332"/>
          </a:xfrm>
          <a:prstGeom prst="rect">
            <a:avLst/>
          </a:prstGeom>
          <a:noFill/>
        </p:spPr>
        <p:txBody>
          <a:bodyPr wrap="none" rtlCol="0">
            <a:spAutoFit/>
          </a:bodyPr>
          <a:lstStyle/>
          <a:p>
            <a:r>
              <a:rPr lang="en-AU" b="1" dirty="0"/>
              <a:t>+</a:t>
            </a:r>
            <a:endParaRPr lang="en-US" b="1" dirty="0"/>
          </a:p>
        </p:txBody>
      </p:sp>
      <p:sp>
        <p:nvSpPr>
          <p:cNvPr id="74" name="TextBox 73"/>
          <p:cNvSpPr txBox="1"/>
          <p:nvPr/>
        </p:nvSpPr>
        <p:spPr>
          <a:xfrm>
            <a:off x="2966529" y="3691769"/>
            <a:ext cx="300082" cy="369332"/>
          </a:xfrm>
          <a:prstGeom prst="rect">
            <a:avLst/>
          </a:prstGeom>
          <a:noFill/>
        </p:spPr>
        <p:txBody>
          <a:bodyPr wrap="none" rtlCol="0">
            <a:spAutoFit/>
          </a:bodyPr>
          <a:lstStyle/>
          <a:p>
            <a:r>
              <a:rPr lang="en-AU" b="1" dirty="0"/>
              <a:t>+</a:t>
            </a:r>
            <a:endParaRPr lang="en-US" b="1" dirty="0"/>
          </a:p>
        </p:txBody>
      </p:sp>
      <p:sp>
        <p:nvSpPr>
          <p:cNvPr id="75" name="TextBox 74"/>
          <p:cNvSpPr txBox="1"/>
          <p:nvPr/>
        </p:nvSpPr>
        <p:spPr>
          <a:xfrm>
            <a:off x="2764205" y="3852051"/>
            <a:ext cx="300082" cy="369332"/>
          </a:xfrm>
          <a:prstGeom prst="rect">
            <a:avLst/>
          </a:prstGeom>
          <a:noFill/>
        </p:spPr>
        <p:txBody>
          <a:bodyPr wrap="none" rtlCol="0">
            <a:spAutoFit/>
          </a:bodyPr>
          <a:lstStyle/>
          <a:p>
            <a:r>
              <a:rPr lang="en-AU" b="1" dirty="0"/>
              <a:t>+</a:t>
            </a:r>
            <a:endParaRPr lang="en-US" b="1" dirty="0"/>
          </a:p>
        </p:txBody>
      </p:sp>
      <p:grpSp>
        <p:nvGrpSpPr>
          <p:cNvPr id="76" name="Group 75"/>
          <p:cNvGrpSpPr/>
          <p:nvPr/>
        </p:nvGrpSpPr>
        <p:grpSpPr>
          <a:xfrm>
            <a:off x="3507835" y="3160989"/>
            <a:ext cx="1037899" cy="1613339"/>
            <a:chOff x="118239" y="520261"/>
            <a:chExt cx="1037899" cy="1613339"/>
          </a:xfrm>
        </p:grpSpPr>
        <p:grpSp>
          <p:nvGrpSpPr>
            <p:cNvPr id="77" name="Group 76"/>
            <p:cNvGrpSpPr/>
            <p:nvPr/>
          </p:nvGrpSpPr>
          <p:grpSpPr>
            <a:xfrm>
              <a:off x="118239" y="520261"/>
              <a:ext cx="1037899" cy="1613339"/>
              <a:chOff x="733097" y="725214"/>
              <a:chExt cx="1308537" cy="2144110"/>
            </a:xfrm>
          </p:grpSpPr>
          <p:sp>
            <p:nvSpPr>
              <p:cNvPr id="79" name="Oval 78"/>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77"/>
            <p:cNvSpPr txBox="1"/>
            <p:nvPr/>
          </p:nvSpPr>
          <p:spPr>
            <a:xfrm>
              <a:off x="480845" y="827688"/>
              <a:ext cx="257090" cy="369332"/>
            </a:xfrm>
            <a:prstGeom prst="rect">
              <a:avLst/>
            </a:prstGeom>
            <a:noFill/>
          </p:spPr>
          <p:txBody>
            <a:bodyPr wrap="square" rtlCol="0">
              <a:spAutoFit/>
            </a:bodyPr>
            <a:lstStyle/>
            <a:p>
              <a:r>
                <a:rPr lang="en-AU" b="1" dirty="0"/>
                <a:t>A</a:t>
              </a:r>
              <a:endParaRPr lang="en-US" b="1" dirty="0"/>
            </a:p>
          </p:txBody>
        </p:sp>
      </p:grpSp>
      <p:grpSp>
        <p:nvGrpSpPr>
          <p:cNvPr id="81" name="Group 80"/>
          <p:cNvGrpSpPr/>
          <p:nvPr/>
        </p:nvGrpSpPr>
        <p:grpSpPr>
          <a:xfrm>
            <a:off x="4606166" y="3195147"/>
            <a:ext cx="1037899" cy="1613339"/>
            <a:chOff x="1405756" y="546537"/>
            <a:chExt cx="1037899" cy="1613339"/>
          </a:xfrm>
        </p:grpSpPr>
        <p:grpSp>
          <p:nvGrpSpPr>
            <p:cNvPr id="82" name="Group 81"/>
            <p:cNvGrpSpPr/>
            <p:nvPr/>
          </p:nvGrpSpPr>
          <p:grpSpPr>
            <a:xfrm>
              <a:off x="1405756" y="546537"/>
              <a:ext cx="1037899" cy="1613339"/>
              <a:chOff x="733097" y="725214"/>
              <a:chExt cx="1308537" cy="2144110"/>
            </a:xfrm>
          </p:grpSpPr>
          <p:sp>
            <p:nvSpPr>
              <p:cNvPr id="84" name="Oval 83"/>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TextBox 82"/>
            <p:cNvSpPr txBox="1"/>
            <p:nvPr/>
          </p:nvSpPr>
          <p:spPr>
            <a:xfrm>
              <a:off x="1799894" y="853964"/>
              <a:ext cx="257506" cy="369332"/>
            </a:xfrm>
            <a:prstGeom prst="rect">
              <a:avLst/>
            </a:prstGeom>
            <a:noFill/>
          </p:spPr>
          <p:txBody>
            <a:bodyPr wrap="square" rtlCol="0">
              <a:spAutoFit/>
            </a:bodyPr>
            <a:lstStyle/>
            <a:p>
              <a:r>
                <a:rPr lang="en-AU" b="1" dirty="0"/>
                <a:t>B</a:t>
              </a:r>
              <a:endParaRPr lang="en-US" b="1" dirty="0"/>
            </a:p>
          </p:txBody>
        </p:sp>
      </p:grpSp>
      <p:sp>
        <p:nvSpPr>
          <p:cNvPr id="86" name="TextBox 85"/>
          <p:cNvSpPr txBox="1"/>
          <p:nvPr/>
        </p:nvSpPr>
        <p:spPr>
          <a:xfrm>
            <a:off x="4112165" y="3662861"/>
            <a:ext cx="295274" cy="523220"/>
          </a:xfrm>
          <a:prstGeom prst="rect">
            <a:avLst/>
          </a:prstGeom>
          <a:noFill/>
        </p:spPr>
        <p:txBody>
          <a:bodyPr wrap="none" rtlCol="0">
            <a:spAutoFit/>
          </a:bodyPr>
          <a:lstStyle/>
          <a:p>
            <a:r>
              <a:rPr lang="en-AU" sz="2800" b="1" dirty="0"/>
              <a:t>-</a:t>
            </a:r>
            <a:endParaRPr lang="en-US" sz="2800" b="1" dirty="0"/>
          </a:p>
        </p:txBody>
      </p:sp>
      <p:sp>
        <p:nvSpPr>
          <p:cNvPr id="87" name="TextBox 86"/>
          <p:cNvSpPr txBox="1"/>
          <p:nvPr/>
        </p:nvSpPr>
        <p:spPr>
          <a:xfrm>
            <a:off x="3586648" y="3129462"/>
            <a:ext cx="295274" cy="523220"/>
          </a:xfrm>
          <a:prstGeom prst="rect">
            <a:avLst/>
          </a:prstGeom>
          <a:noFill/>
        </p:spPr>
        <p:txBody>
          <a:bodyPr wrap="none" rtlCol="0">
            <a:spAutoFit/>
          </a:bodyPr>
          <a:lstStyle/>
          <a:p>
            <a:r>
              <a:rPr lang="en-AU" sz="2800" b="1" dirty="0"/>
              <a:t>-</a:t>
            </a:r>
            <a:endParaRPr lang="en-US" sz="2800" b="1" dirty="0"/>
          </a:p>
        </p:txBody>
      </p:sp>
      <p:sp>
        <p:nvSpPr>
          <p:cNvPr id="88" name="TextBox 87"/>
          <p:cNvSpPr txBox="1"/>
          <p:nvPr/>
        </p:nvSpPr>
        <p:spPr>
          <a:xfrm>
            <a:off x="4259310" y="3226682"/>
            <a:ext cx="295274" cy="523220"/>
          </a:xfrm>
          <a:prstGeom prst="rect">
            <a:avLst/>
          </a:prstGeom>
          <a:noFill/>
        </p:spPr>
        <p:txBody>
          <a:bodyPr wrap="none" rtlCol="0">
            <a:spAutoFit/>
          </a:bodyPr>
          <a:lstStyle/>
          <a:p>
            <a:r>
              <a:rPr lang="en-AU" sz="2800" b="1" dirty="0"/>
              <a:t>-</a:t>
            </a:r>
            <a:endParaRPr lang="en-US" sz="2800" b="1" dirty="0"/>
          </a:p>
        </p:txBody>
      </p:sp>
      <p:sp>
        <p:nvSpPr>
          <p:cNvPr id="89" name="TextBox 88"/>
          <p:cNvSpPr txBox="1"/>
          <p:nvPr/>
        </p:nvSpPr>
        <p:spPr>
          <a:xfrm>
            <a:off x="3615552" y="3623447"/>
            <a:ext cx="295274" cy="523220"/>
          </a:xfrm>
          <a:prstGeom prst="rect">
            <a:avLst/>
          </a:prstGeom>
          <a:noFill/>
        </p:spPr>
        <p:txBody>
          <a:bodyPr wrap="none" rtlCol="0">
            <a:spAutoFit/>
          </a:bodyPr>
          <a:lstStyle/>
          <a:p>
            <a:r>
              <a:rPr lang="en-AU" sz="2800" b="1" dirty="0"/>
              <a:t>-</a:t>
            </a:r>
            <a:endParaRPr lang="en-US" sz="2800" b="1" dirty="0"/>
          </a:p>
        </p:txBody>
      </p:sp>
      <p:sp>
        <p:nvSpPr>
          <p:cNvPr id="90" name="TextBox 89"/>
          <p:cNvSpPr txBox="1"/>
          <p:nvPr/>
        </p:nvSpPr>
        <p:spPr>
          <a:xfrm>
            <a:off x="3878310" y="2940274"/>
            <a:ext cx="295274" cy="523220"/>
          </a:xfrm>
          <a:prstGeom prst="rect">
            <a:avLst/>
          </a:prstGeom>
          <a:noFill/>
        </p:spPr>
        <p:txBody>
          <a:bodyPr wrap="none" rtlCol="0">
            <a:spAutoFit/>
          </a:bodyPr>
          <a:lstStyle/>
          <a:p>
            <a:r>
              <a:rPr lang="en-AU" sz="2800" b="1" dirty="0"/>
              <a:t>-</a:t>
            </a:r>
            <a:endParaRPr lang="en-US" sz="2800" b="1" dirty="0"/>
          </a:p>
        </p:txBody>
      </p:sp>
      <p:sp>
        <p:nvSpPr>
          <p:cNvPr id="91" name="TextBox 90"/>
          <p:cNvSpPr txBox="1"/>
          <p:nvPr/>
        </p:nvSpPr>
        <p:spPr>
          <a:xfrm>
            <a:off x="4671840" y="3268725"/>
            <a:ext cx="300082" cy="369332"/>
          </a:xfrm>
          <a:prstGeom prst="rect">
            <a:avLst/>
          </a:prstGeom>
          <a:noFill/>
        </p:spPr>
        <p:txBody>
          <a:bodyPr wrap="none" rtlCol="0">
            <a:spAutoFit/>
          </a:bodyPr>
          <a:lstStyle/>
          <a:p>
            <a:r>
              <a:rPr lang="en-AU" b="1" dirty="0"/>
              <a:t>+</a:t>
            </a:r>
            <a:endParaRPr lang="en-US" b="1" dirty="0"/>
          </a:p>
        </p:txBody>
      </p:sp>
      <p:sp>
        <p:nvSpPr>
          <p:cNvPr id="92" name="TextBox 91"/>
          <p:cNvSpPr txBox="1"/>
          <p:nvPr/>
        </p:nvSpPr>
        <p:spPr>
          <a:xfrm>
            <a:off x="5344504" y="3389593"/>
            <a:ext cx="268021" cy="369332"/>
          </a:xfrm>
          <a:prstGeom prst="rect">
            <a:avLst/>
          </a:prstGeom>
          <a:noFill/>
        </p:spPr>
        <p:txBody>
          <a:bodyPr wrap="square" rtlCol="0">
            <a:spAutoFit/>
          </a:bodyPr>
          <a:lstStyle/>
          <a:p>
            <a:r>
              <a:rPr lang="en-AU" b="1" dirty="0"/>
              <a:t>+</a:t>
            </a:r>
            <a:endParaRPr lang="en-US" b="1" dirty="0"/>
          </a:p>
        </p:txBody>
      </p:sp>
      <p:sp>
        <p:nvSpPr>
          <p:cNvPr id="93" name="TextBox 92"/>
          <p:cNvSpPr txBox="1"/>
          <p:nvPr/>
        </p:nvSpPr>
        <p:spPr>
          <a:xfrm>
            <a:off x="5260421" y="3770593"/>
            <a:ext cx="300082" cy="369332"/>
          </a:xfrm>
          <a:prstGeom prst="rect">
            <a:avLst/>
          </a:prstGeom>
          <a:noFill/>
        </p:spPr>
        <p:txBody>
          <a:bodyPr wrap="none" rtlCol="0">
            <a:spAutoFit/>
          </a:bodyPr>
          <a:lstStyle/>
          <a:p>
            <a:r>
              <a:rPr lang="en-AU" b="1" dirty="0"/>
              <a:t>+</a:t>
            </a:r>
            <a:endParaRPr lang="en-US" b="1" dirty="0"/>
          </a:p>
        </p:txBody>
      </p:sp>
      <p:sp>
        <p:nvSpPr>
          <p:cNvPr id="94" name="TextBox 93"/>
          <p:cNvSpPr txBox="1"/>
          <p:nvPr/>
        </p:nvSpPr>
        <p:spPr>
          <a:xfrm>
            <a:off x="5026565" y="3142600"/>
            <a:ext cx="300082" cy="369332"/>
          </a:xfrm>
          <a:prstGeom prst="rect">
            <a:avLst/>
          </a:prstGeom>
          <a:noFill/>
        </p:spPr>
        <p:txBody>
          <a:bodyPr wrap="none" rtlCol="0">
            <a:spAutoFit/>
          </a:bodyPr>
          <a:lstStyle/>
          <a:p>
            <a:r>
              <a:rPr lang="en-AU" b="1" dirty="0"/>
              <a:t>+</a:t>
            </a:r>
            <a:endParaRPr lang="en-US" b="1" dirty="0"/>
          </a:p>
        </p:txBody>
      </p:sp>
      <p:sp>
        <p:nvSpPr>
          <p:cNvPr id="95" name="TextBox 94"/>
          <p:cNvSpPr txBox="1"/>
          <p:nvPr/>
        </p:nvSpPr>
        <p:spPr>
          <a:xfrm>
            <a:off x="4753296" y="3783730"/>
            <a:ext cx="300082" cy="369332"/>
          </a:xfrm>
          <a:prstGeom prst="rect">
            <a:avLst/>
          </a:prstGeom>
          <a:noFill/>
        </p:spPr>
        <p:txBody>
          <a:bodyPr wrap="none" rtlCol="0">
            <a:spAutoFit/>
          </a:bodyPr>
          <a:lstStyle/>
          <a:p>
            <a:r>
              <a:rPr lang="en-AU" b="1" dirty="0"/>
              <a:t>+</a:t>
            </a:r>
            <a:endParaRPr lang="en-US" b="1" dirty="0"/>
          </a:p>
        </p:txBody>
      </p:sp>
      <p:cxnSp>
        <p:nvCxnSpPr>
          <p:cNvPr id="97" name="Straight Connector 96"/>
          <p:cNvCxnSpPr/>
          <p:nvPr/>
        </p:nvCxnSpPr>
        <p:spPr>
          <a:xfrm>
            <a:off x="2270234" y="204952"/>
            <a:ext cx="0" cy="2309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400096" y="2737945"/>
            <a:ext cx="0" cy="2309648"/>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10359" y="55179"/>
            <a:ext cx="442750" cy="369332"/>
          </a:xfrm>
          <a:prstGeom prst="rect">
            <a:avLst/>
          </a:prstGeom>
          <a:noFill/>
        </p:spPr>
        <p:txBody>
          <a:bodyPr wrap="none" rtlCol="0">
            <a:spAutoFit/>
          </a:bodyPr>
          <a:lstStyle/>
          <a:p>
            <a:r>
              <a:rPr lang="en-AU" dirty="0"/>
              <a:t>(1)</a:t>
            </a:r>
            <a:endParaRPr lang="en-US" dirty="0"/>
          </a:p>
        </p:txBody>
      </p:sp>
      <p:sp>
        <p:nvSpPr>
          <p:cNvPr id="100" name="TextBox 99"/>
          <p:cNvSpPr txBox="1"/>
          <p:nvPr/>
        </p:nvSpPr>
        <p:spPr>
          <a:xfrm>
            <a:off x="2249214" y="0"/>
            <a:ext cx="442750" cy="369332"/>
          </a:xfrm>
          <a:prstGeom prst="rect">
            <a:avLst/>
          </a:prstGeom>
          <a:noFill/>
        </p:spPr>
        <p:txBody>
          <a:bodyPr wrap="none" rtlCol="0">
            <a:spAutoFit/>
          </a:bodyPr>
          <a:lstStyle/>
          <a:p>
            <a:r>
              <a:rPr lang="en-AU" dirty="0"/>
              <a:t>(2)</a:t>
            </a:r>
            <a:endParaRPr lang="en-US" dirty="0"/>
          </a:p>
        </p:txBody>
      </p:sp>
      <p:sp>
        <p:nvSpPr>
          <p:cNvPr id="101" name="TextBox 100"/>
          <p:cNvSpPr txBox="1"/>
          <p:nvPr/>
        </p:nvSpPr>
        <p:spPr>
          <a:xfrm>
            <a:off x="81456" y="2414752"/>
            <a:ext cx="442750" cy="369332"/>
          </a:xfrm>
          <a:prstGeom prst="rect">
            <a:avLst/>
          </a:prstGeom>
          <a:noFill/>
        </p:spPr>
        <p:txBody>
          <a:bodyPr wrap="none" rtlCol="0">
            <a:spAutoFit/>
          </a:bodyPr>
          <a:lstStyle/>
          <a:p>
            <a:r>
              <a:rPr lang="en-AU" dirty="0"/>
              <a:t>(3)</a:t>
            </a:r>
            <a:endParaRPr lang="en-US" dirty="0"/>
          </a:p>
        </p:txBody>
      </p:sp>
      <p:sp>
        <p:nvSpPr>
          <p:cNvPr id="102" name="TextBox 101"/>
          <p:cNvSpPr txBox="1"/>
          <p:nvPr/>
        </p:nvSpPr>
        <p:spPr>
          <a:xfrm>
            <a:off x="3447393" y="2540876"/>
            <a:ext cx="442750" cy="369332"/>
          </a:xfrm>
          <a:prstGeom prst="rect">
            <a:avLst/>
          </a:prstGeom>
          <a:noFill/>
        </p:spPr>
        <p:txBody>
          <a:bodyPr wrap="none" rtlCol="0">
            <a:spAutoFit/>
          </a:bodyPr>
          <a:lstStyle/>
          <a:p>
            <a:r>
              <a:rPr lang="en-AU" dirty="0"/>
              <a:t>(4)</a:t>
            </a:r>
            <a:endParaRPr lang="en-US" dirty="0"/>
          </a:p>
        </p:txBody>
      </p:sp>
    </p:spTree>
    <p:extLst>
      <p:ext uri="{BB962C8B-B14F-4D97-AF65-F5344CB8AC3E}">
        <p14:creationId xmlns:p14="http://schemas.microsoft.com/office/powerpoint/2010/main" val="22818299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Image result for image charge thunder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83" y="1726324"/>
            <a:ext cx="4930296" cy="3440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52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94135" y="614854"/>
            <a:ext cx="1037899" cy="1613339"/>
            <a:chOff x="733097" y="725214"/>
            <a:chExt cx="1308537" cy="2144110"/>
          </a:xfrm>
        </p:grpSpPr>
        <p:sp>
          <p:nvSpPr>
            <p:cNvPr id="7" name="Oval 6"/>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3226673" y="735723"/>
            <a:ext cx="1037899" cy="1613339"/>
            <a:chOff x="733097" y="725214"/>
            <a:chExt cx="1308537" cy="2144110"/>
          </a:xfrm>
        </p:grpSpPr>
        <p:sp>
          <p:nvSpPr>
            <p:cNvPr id="10" name="Oval 9"/>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ylinder 12"/>
          <p:cNvSpPr/>
          <p:nvPr/>
        </p:nvSpPr>
        <p:spPr>
          <a:xfrm rot="6990375">
            <a:off x="2454150" y="317948"/>
            <a:ext cx="299544" cy="969579"/>
          </a:xfrm>
          <a:prstGeom prst="can">
            <a:avLst/>
          </a:prstGeom>
          <a:solidFill>
            <a:srgbClr val="00B0F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19672">
            <a:off x="2105592" y="601731"/>
            <a:ext cx="1013419" cy="369332"/>
          </a:xfrm>
          <a:prstGeom prst="rect">
            <a:avLst/>
          </a:prstGeom>
          <a:noFill/>
        </p:spPr>
        <p:txBody>
          <a:bodyPr wrap="none" rtlCol="0">
            <a:spAutoFit/>
          </a:bodyPr>
          <a:lstStyle/>
          <a:p>
            <a:r>
              <a:rPr lang="en-AU" b="1" dirty="0"/>
              <a:t>-  -  -  -  - </a:t>
            </a:r>
            <a:endParaRPr lang="en-US" b="1" dirty="0"/>
          </a:p>
        </p:txBody>
      </p:sp>
      <p:sp>
        <p:nvSpPr>
          <p:cNvPr id="15" name="TextBox 14"/>
          <p:cNvSpPr txBox="1"/>
          <p:nvPr/>
        </p:nvSpPr>
        <p:spPr>
          <a:xfrm>
            <a:off x="3221405" y="1156143"/>
            <a:ext cx="300082" cy="369332"/>
          </a:xfrm>
          <a:prstGeom prst="rect">
            <a:avLst/>
          </a:prstGeom>
          <a:noFill/>
        </p:spPr>
        <p:txBody>
          <a:bodyPr wrap="none" rtlCol="0">
            <a:spAutoFit/>
          </a:bodyPr>
          <a:lstStyle/>
          <a:p>
            <a:r>
              <a:rPr lang="en-AU" b="1" dirty="0"/>
              <a:t>+</a:t>
            </a:r>
            <a:endParaRPr lang="en-US" b="1" dirty="0"/>
          </a:p>
        </p:txBody>
      </p:sp>
      <p:sp>
        <p:nvSpPr>
          <p:cNvPr id="16" name="TextBox 15"/>
          <p:cNvSpPr txBox="1"/>
          <p:nvPr/>
        </p:nvSpPr>
        <p:spPr>
          <a:xfrm>
            <a:off x="3263447" y="898639"/>
            <a:ext cx="300082" cy="369332"/>
          </a:xfrm>
          <a:prstGeom prst="rect">
            <a:avLst/>
          </a:prstGeom>
          <a:noFill/>
        </p:spPr>
        <p:txBody>
          <a:bodyPr wrap="none" rtlCol="0">
            <a:spAutoFit/>
          </a:bodyPr>
          <a:lstStyle/>
          <a:p>
            <a:r>
              <a:rPr lang="en-AU" b="1" dirty="0"/>
              <a:t>+</a:t>
            </a:r>
            <a:endParaRPr lang="en-US" b="1" dirty="0"/>
          </a:p>
        </p:txBody>
      </p:sp>
      <p:sp>
        <p:nvSpPr>
          <p:cNvPr id="17" name="TextBox 16"/>
          <p:cNvSpPr txBox="1"/>
          <p:nvPr/>
        </p:nvSpPr>
        <p:spPr>
          <a:xfrm>
            <a:off x="3465770" y="730472"/>
            <a:ext cx="223361" cy="369332"/>
          </a:xfrm>
          <a:prstGeom prst="rect">
            <a:avLst/>
          </a:prstGeom>
          <a:noFill/>
        </p:spPr>
        <p:txBody>
          <a:bodyPr wrap="square" rtlCol="0">
            <a:spAutoFit/>
          </a:bodyPr>
          <a:lstStyle/>
          <a:p>
            <a:r>
              <a:rPr lang="en-AU" b="1" dirty="0"/>
              <a:t>+</a:t>
            </a:r>
            <a:endParaRPr lang="en-US" b="1" dirty="0"/>
          </a:p>
        </p:txBody>
      </p:sp>
      <p:sp>
        <p:nvSpPr>
          <p:cNvPr id="18" name="TextBox 17"/>
          <p:cNvSpPr txBox="1"/>
          <p:nvPr/>
        </p:nvSpPr>
        <p:spPr>
          <a:xfrm>
            <a:off x="3373805" y="1308543"/>
            <a:ext cx="300082" cy="369332"/>
          </a:xfrm>
          <a:prstGeom prst="rect">
            <a:avLst/>
          </a:prstGeom>
          <a:noFill/>
        </p:spPr>
        <p:txBody>
          <a:bodyPr wrap="none" rtlCol="0">
            <a:spAutoFit/>
          </a:bodyPr>
          <a:lstStyle/>
          <a:p>
            <a:r>
              <a:rPr lang="en-AU" b="1" dirty="0"/>
              <a:t>+</a:t>
            </a:r>
            <a:endParaRPr lang="en-US" b="1" dirty="0"/>
          </a:p>
        </p:txBody>
      </p:sp>
      <p:sp>
        <p:nvSpPr>
          <p:cNvPr id="19" name="TextBox 18"/>
          <p:cNvSpPr txBox="1"/>
          <p:nvPr/>
        </p:nvSpPr>
        <p:spPr>
          <a:xfrm>
            <a:off x="3612915" y="633254"/>
            <a:ext cx="300082" cy="369332"/>
          </a:xfrm>
          <a:prstGeom prst="rect">
            <a:avLst/>
          </a:prstGeom>
          <a:noFill/>
        </p:spPr>
        <p:txBody>
          <a:bodyPr wrap="none" rtlCol="0">
            <a:spAutoFit/>
          </a:bodyPr>
          <a:lstStyle/>
          <a:p>
            <a:r>
              <a:rPr lang="en-AU" b="1" dirty="0"/>
              <a:t>+</a:t>
            </a:r>
            <a:endParaRPr lang="en-US" b="1" dirty="0"/>
          </a:p>
        </p:txBody>
      </p:sp>
      <p:sp>
        <p:nvSpPr>
          <p:cNvPr id="20" name="TextBox 19"/>
          <p:cNvSpPr txBox="1"/>
          <p:nvPr/>
        </p:nvSpPr>
        <p:spPr>
          <a:xfrm>
            <a:off x="3943992" y="1074692"/>
            <a:ext cx="295274" cy="523220"/>
          </a:xfrm>
          <a:prstGeom prst="rect">
            <a:avLst/>
          </a:prstGeom>
          <a:noFill/>
        </p:spPr>
        <p:txBody>
          <a:bodyPr wrap="none" rtlCol="0">
            <a:spAutoFit/>
          </a:bodyPr>
          <a:lstStyle/>
          <a:p>
            <a:r>
              <a:rPr lang="en-AU" sz="2800" b="1" dirty="0"/>
              <a:t>-</a:t>
            </a:r>
            <a:endParaRPr lang="en-US" sz="2800" b="1" dirty="0"/>
          </a:p>
        </p:txBody>
      </p:sp>
      <p:sp>
        <p:nvSpPr>
          <p:cNvPr id="21" name="TextBox 20"/>
          <p:cNvSpPr txBox="1"/>
          <p:nvPr/>
        </p:nvSpPr>
        <p:spPr>
          <a:xfrm>
            <a:off x="3812612" y="1274388"/>
            <a:ext cx="295274" cy="523220"/>
          </a:xfrm>
          <a:prstGeom prst="rect">
            <a:avLst/>
          </a:prstGeom>
          <a:noFill/>
        </p:spPr>
        <p:txBody>
          <a:bodyPr wrap="none" rtlCol="0">
            <a:spAutoFit/>
          </a:bodyPr>
          <a:lstStyle/>
          <a:p>
            <a:r>
              <a:rPr lang="en-AU" sz="2800" b="1" dirty="0"/>
              <a:t>-</a:t>
            </a:r>
            <a:endParaRPr lang="en-US" sz="2800" b="1" dirty="0"/>
          </a:p>
        </p:txBody>
      </p:sp>
      <p:sp>
        <p:nvSpPr>
          <p:cNvPr id="22" name="TextBox 21"/>
          <p:cNvSpPr txBox="1"/>
          <p:nvPr/>
        </p:nvSpPr>
        <p:spPr>
          <a:xfrm>
            <a:off x="4030702" y="924920"/>
            <a:ext cx="295274" cy="523220"/>
          </a:xfrm>
          <a:prstGeom prst="rect">
            <a:avLst/>
          </a:prstGeom>
          <a:noFill/>
        </p:spPr>
        <p:txBody>
          <a:bodyPr wrap="none" rtlCol="0">
            <a:spAutoFit/>
          </a:bodyPr>
          <a:lstStyle/>
          <a:p>
            <a:r>
              <a:rPr lang="en-AU" sz="2800" b="1" dirty="0"/>
              <a:t>-</a:t>
            </a:r>
            <a:endParaRPr lang="en-US" sz="2800" b="1" dirty="0"/>
          </a:p>
        </p:txBody>
      </p:sp>
      <p:sp>
        <p:nvSpPr>
          <p:cNvPr id="23" name="TextBox 22"/>
          <p:cNvSpPr txBox="1"/>
          <p:nvPr/>
        </p:nvSpPr>
        <p:spPr>
          <a:xfrm>
            <a:off x="4001798" y="785657"/>
            <a:ext cx="295274" cy="523220"/>
          </a:xfrm>
          <a:prstGeom prst="rect">
            <a:avLst/>
          </a:prstGeom>
          <a:noFill/>
        </p:spPr>
        <p:txBody>
          <a:bodyPr wrap="none" rtlCol="0">
            <a:spAutoFit/>
          </a:bodyPr>
          <a:lstStyle/>
          <a:p>
            <a:r>
              <a:rPr lang="en-AU" sz="2800" b="1" dirty="0"/>
              <a:t>-</a:t>
            </a:r>
            <a:endParaRPr lang="en-US" sz="2800" b="1" dirty="0"/>
          </a:p>
        </p:txBody>
      </p:sp>
      <p:sp>
        <p:nvSpPr>
          <p:cNvPr id="25" name="TextBox 24"/>
          <p:cNvSpPr txBox="1"/>
          <p:nvPr/>
        </p:nvSpPr>
        <p:spPr>
          <a:xfrm>
            <a:off x="3907205" y="1187678"/>
            <a:ext cx="295274" cy="523220"/>
          </a:xfrm>
          <a:prstGeom prst="rect">
            <a:avLst/>
          </a:prstGeom>
          <a:noFill/>
        </p:spPr>
        <p:txBody>
          <a:bodyPr wrap="none" rtlCol="0">
            <a:spAutoFit/>
          </a:bodyPr>
          <a:lstStyle/>
          <a:p>
            <a:r>
              <a:rPr lang="en-AU" sz="2800" b="1" dirty="0"/>
              <a:t>-</a:t>
            </a:r>
            <a:endParaRPr lang="en-US" sz="2800" b="1" dirty="0"/>
          </a:p>
        </p:txBody>
      </p:sp>
      <p:grpSp>
        <p:nvGrpSpPr>
          <p:cNvPr id="26" name="Group 25"/>
          <p:cNvGrpSpPr/>
          <p:nvPr/>
        </p:nvGrpSpPr>
        <p:grpSpPr>
          <a:xfrm>
            <a:off x="1392609" y="2984947"/>
            <a:ext cx="1037899" cy="1613339"/>
            <a:chOff x="733097" y="725214"/>
            <a:chExt cx="1308537" cy="2144110"/>
          </a:xfrm>
        </p:grpSpPr>
        <p:sp>
          <p:nvSpPr>
            <p:cNvPr id="27" name="Oval 26"/>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ylinder 28"/>
          <p:cNvSpPr/>
          <p:nvPr/>
        </p:nvSpPr>
        <p:spPr>
          <a:xfrm rot="6990375">
            <a:off x="620086" y="2567172"/>
            <a:ext cx="299544" cy="969579"/>
          </a:xfrm>
          <a:prstGeom prst="can">
            <a:avLst/>
          </a:prstGeom>
          <a:solidFill>
            <a:srgbClr val="00B0F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rot="1619672">
            <a:off x="271528" y="2850955"/>
            <a:ext cx="1013419" cy="369332"/>
          </a:xfrm>
          <a:prstGeom prst="rect">
            <a:avLst/>
          </a:prstGeom>
          <a:noFill/>
        </p:spPr>
        <p:txBody>
          <a:bodyPr wrap="none" rtlCol="0">
            <a:spAutoFit/>
          </a:bodyPr>
          <a:lstStyle/>
          <a:p>
            <a:r>
              <a:rPr lang="en-AU" b="1" dirty="0"/>
              <a:t>-  -  -  -  - </a:t>
            </a:r>
            <a:endParaRPr lang="en-US" b="1" dirty="0"/>
          </a:p>
        </p:txBody>
      </p:sp>
      <p:sp>
        <p:nvSpPr>
          <p:cNvPr id="31" name="TextBox 30"/>
          <p:cNvSpPr txBox="1"/>
          <p:nvPr/>
        </p:nvSpPr>
        <p:spPr>
          <a:xfrm>
            <a:off x="1387341" y="3405367"/>
            <a:ext cx="300082" cy="369332"/>
          </a:xfrm>
          <a:prstGeom prst="rect">
            <a:avLst/>
          </a:prstGeom>
          <a:noFill/>
        </p:spPr>
        <p:txBody>
          <a:bodyPr wrap="none" rtlCol="0">
            <a:spAutoFit/>
          </a:bodyPr>
          <a:lstStyle/>
          <a:p>
            <a:r>
              <a:rPr lang="en-AU" b="1" dirty="0"/>
              <a:t>+</a:t>
            </a:r>
            <a:endParaRPr lang="en-US" b="1" dirty="0"/>
          </a:p>
        </p:txBody>
      </p:sp>
      <p:sp>
        <p:nvSpPr>
          <p:cNvPr id="32" name="TextBox 31"/>
          <p:cNvSpPr txBox="1"/>
          <p:nvPr/>
        </p:nvSpPr>
        <p:spPr>
          <a:xfrm>
            <a:off x="1429383" y="3147863"/>
            <a:ext cx="300082" cy="369332"/>
          </a:xfrm>
          <a:prstGeom prst="rect">
            <a:avLst/>
          </a:prstGeom>
          <a:noFill/>
        </p:spPr>
        <p:txBody>
          <a:bodyPr wrap="none" rtlCol="0">
            <a:spAutoFit/>
          </a:bodyPr>
          <a:lstStyle/>
          <a:p>
            <a:r>
              <a:rPr lang="en-AU" b="1" dirty="0"/>
              <a:t>+</a:t>
            </a:r>
            <a:endParaRPr lang="en-US" b="1" dirty="0"/>
          </a:p>
        </p:txBody>
      </p:sp>
      <p:sp>
        <p:nvSpPr>
          <p:cNvPr id="33" name="TextBox 32"/>
          <p:cNvSpPr txBox="1"/>
          <p:nvPr/>
        </p:nvSpPr>
        <p:spPr>
          <a:xfrm>
            <a:off x="1631706" y="2979696"/>
            <a:ext cx="223361" cy="369332"/>
          </a:xfrm>
          <a:prstGeom prst="rect">
            <a:avLst/>
          </a:prstGeom>
          <a:noFill/>
        </p:spPr>
        <p:txBody>
          <a:bodyPr wrap="square" rtlCol="0">
            <a:spAutoFit/>
          </a:bodyPr>
          <a:lstStyle/>
          <a:p>
            <a:r>
              <a:rPr lang="en-AU" b="1" dirty="0"/>
              <a:t>+</a:t>
            </a:r>
            <a:endParaRPr lang="en-US" b="1" dirty="0"/>
          </a:p>
        </p:txBody>
      </p:sp>
      <p:sp>
        <p:nvSpPr>
          <p:cNvPr id="34" name="TextBox 33"/>
          <p:cNvSpPr txBox="1"/>
          <p:nvPr/>
        </p:nvSpPr>
        <p:spPr>
          <a:xfrm>
            <a:off x="1539741" y="3557767"/>
            <a:ext cx="300082" cy="369332"/>
          </a:xfrm>
          <a:prstGeom prst="rect">
            <a:avLst/>
          </a:prstGeom>
          <a:noFill/>
        </p:spPr>
        <p:txBody>
          <a:bodyPr wrap="none" rtlCol="0">
            <a:spAutoFit/>
          </a:bodyPr>
          <a:lstStyle/>
          <a:p>
            <a:r>
              <a:rPr lang="en-AU" b="1" dirty="0"/>
              <a:t>+</a:t>
            </a:r>
            <a:endParaRPr lang="en-US" b="1" dirty="0"/>
          </a:p>
        </p:txBody>
      </p:sp>
      <p:sp>
        <p:nvSpPr>
          <p:cNvPr id="35" name="TextBox 34"/>
          <p:cNvSpPr txBox="1"/>
          <p:nvPr/>
        </p:nvSpPr>
        <p:spPr>
          <a:xfrm>
            <a:off x="1778851" y="2882478"/>
            <a:ext cx="300082" cy="369332"/>
          </a:xfrm>
          <a:prstGeom prst="rect">
            <a:avLst/>
          </a:prstGeom>
          <a:noFill/>
        </p:spPr>
        <p:txBody>
          <a:bodyPr wrap="none" rtlCol="0">
            <a:spAutoFit/>
          </a:bodyPr>
          <a:lstStyle/>
          <a:p>
            <a:r>
              <a:rPr lang="en-AU" b="1" dirty="0"/>
              <a:t>+</a:t>
            </a:r>
            <a:endParaRPr lang="en-US" b="1" dirty="0"/>
          </a:p>
        </p:txBody>
      </p:sp>
      <p:sp>
        <p:nvSpPr>
          <p:cNvPr id="36" name="TextBox 35"/>
          <p:cNvSpPr txBox="1"/>
          <p:nvPr/>
        </p:nvSpPr>
        <p:spPr>
          <a:xfrm>
            <a:off x="2638073" y="3158378"/>
            <a:ext cx="295274" cy="523220"/>
          </a:xfrm>
          <a:prstGeom prst="rect">
            <a:avLst/>
          </a:prstGeom>
          <a:noFill/>
        </p:spPr>
        <p:txBody>
          <a:bodyPr wrap="none" rtlCol="0">
            <a:spAutoFit/>
          </a:bodyPr>
          <a:lstStyle/>
          <a:p>
            <a:r>
              <a:rPr lang="en-AU" sz="2800" b="1" dirty="0"/>
              <a:t>-</a:t>
            </a:r>
            <a:endParaRPr lang="en-US" sz="2800" b="1" dirty="0"/>
          </a:p>
        </p:txBody>
      </p:sp>
      <p:sp>
        <p:nvSpPr>
          <p:cNvPr id="37" name="TextBox 36"/>
          <p:cNvSpPr txBox="1"/>
          <p:nvPr/>
        </p:nvSpPr>
        <p:spPr>
          <a:xfrm>
            <a:off x="3082134" y="3279246"/>
            <a:ext cx="295274" cy="523220"/>
          </a:xfrm>
          <a:prstGeom prst="rect">
            <a:avLst/>
          </a:prstGeom>
          <a:noFill/>
        </p:spPr>
        <p:txBody>
          <a:bodyPr wrap="none" rtlCol="0">
            <a:spAutoFit/>
          </a:bodyPr>
          <a:lstStyle/>
          <a:p>
            <a:r>
              <a:rPr lang="en-AU" sz="2800" b="1" dirty="0"/>
              <a:t>-</a:t>
            </a:r>
            <a:endParaRPr lang="en-US" sz="2800" b="1" dirty="0"/>
          </a:p>
        </p:txBody>
      </p:sp>
      <p:sp>
        <p:nvSpPr>
          <p:cNvPr id="38" name="TextBox 37"/>
          <p:cNvSpPr txBox="1"/>
          <p:nvPr/>
        </p:nvSpPr>
        <p:spPr>
          <a:xfrm>
            <a:off x="2882438" y="3197792"/>
            <a:ext cx="295274" cy="523220"/>
          </a:xfrm>
          <a:prstGeom prst="rect">
            <a:avLst/>
          </a:prstGeom>
          <a:noFill/>
        </p:spPr>
        <p:txBody>
          <a:bodyPr wrap="none" rtlCol="0">
            <a:spAutoFit/>
          </a:bodyPr>
          <a:lstStyle/>
          <a:p>
            <a:r>
              <a:rPr lang="en-AU" sz="2800" b="1" dirty="0"/>
              <a:t>-</a:t>
            </a:r>
            <a:endParaRPr lang="en-US" sz="2800" b="1" dirty="0"/>
          </a:p>
        </p:txBody>
      </p:sp>
      <p:sp>
        <p:nvSpPr>
          <p:cNvPr id="39" name="TextBox 38"/>
          <p:cNvSpPr txBox="1"/>
          <p:nvPr/>
        </p:nvSpPr>
        <p:spPr>
          <a:xfrm>
            <a:off x="2427865" y="3129474"/>
            <a:ext cx="295274" cy="523220"/>
          </a:xfrm>
          <a:prstGeom prst="rect">
            <a:avLst/>
          </a:prstGeom>
          <a:noFill/>
        </p:spPr>
        <p:txBody>
          <a:bodyPr wrap="none" rtlCol="0">
            <a:spAutoFit/>
          </a:bodyPr>
          <a:lstStyle/>
          <a:p>
            <a:r>
              <a:rPr lang="en-AU" sz="2800" b="1" dirty="0"/>
              <a:t>-</a:t>
            </a:r>
            <a:endParaRPr lang="en-US" sz="2800" b="1" dirty="0"/>
          </a:p>
        </p:txBody>
      </p:sp>
      <p:sp>
        <p:nvSpPr>
          <p:cNvPr id="40" name="TextBox 39"/>
          <p:cNvSpPr txBox="1"/>
          <p:nvPr/>
        </p:nvSpPr>
        <p:spPr>
          <a:xfrm>
            <a:off x="3176727" y="3421137"/>
            <a:ext cx="295274" cy="523220"/>
          </a:xfrm>
          <a:prstGeom prst="rect">
            <a:avLst/>
          </a:prstGeom>
          <a:noFill/>
        </p:spPr>
        <p:txBody>
          <a:bodyPr wrap="none" rtlCol="0">
            <a:spAutoFit/>
          </a:bodyPr>
          <a:lstStyle/>
          <a:p>
            <a:r>
              <a:rPr lang="en-AU" sz="2800" b="1" dirty="0"/>
              <a:t>-</a:t>
            </a:r>
            <a:endParaRPr lang="en-US" sz="2800" b="1" dirty="0"/>
          </a:p>
        </p:txBody>
      </p:sp>
      <p:pic>
        <p:nvPicPr>
          <p:cNvPr id="3074" name="Picture 2" descr="Image result for clip art pointing fin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715077">
            <a:off x="2543232" y="3310758"/>
            <a:ext cx="637474" cy="885880"/>
          </a:xfrm>
          <a:prstGeom prst="rect">
            <a:avLst/>
          </a:prstGeom>
          <a:noFill/>
          <a:extLst>
            <a:ext uri="{909E8E84-426E-40DD-AFC4-6F175D3DCCD1}">
              <a14:hiddenFill xmlns:a14="http://schemas.microsoft.com/office/drawing/2010/main">
                <a:solidFill>
                  <a:srgbClr val="FFFFFF"/>
                </a:solidFill>
              </a14:hiddenFill>
            </a:ext>
          </a:extLst>
        </p:spPr>
      </p:pic>
      <p:sp>
        <p:nvSpPr>
          <p:cNvPr id="41" name="Freeform: Shape 40"/>
          <p:cNvSpPr/>
          <p:nvPr/>
        </p:nvSpPr>
        <p:spPr>
          <a:xfrm>
            <a:off x="2632843" y="3326524"/>
            <a:ext cx="898634" cy="567559"/>
          </a:xfrm>
          <a:custGeom>
            <a:avLst/>
            <a:gdLst>
              <a:gd name="connsiteX0" fmla="*/ 0 w 898634"/>
              <a:gd name="connsiteY0" fmla="*/ 292 h 630913"/>
              <a:gd name="connsiteX1" fmla="*/ 559675 w 898634"/>
              <a:gd name="connsiteY1" fmla="*/ 102768 h 630913"/>
              <a:gd name="connsiteX2" fmla="*/ 898634 w 898634"/>
              <a:gd name="connsiteY2" fmla="*/ 630913 h 630913"/>
            </a:gdLst>
            <a:ahLst/>
            <a:cxnLst>
              <a:cxn ang="0">
                <a:pos x="connsiteX0" y="connsiteY0"/>
              </a:cxn>
              <a:cxn ang="0">
                <a:pos x="connsiteX1" y="connsiteY1"/>
              </a:cxn>
              <a:cxn ang="0">
                <a:pos x="connsiteX2" y="connsiteY2"/>
              </a:cxn>
            </a:cxnLst>
            <a:rect l="l" t="t" r="r" b="b"/>
            <a:pathLst>
              <a:path w="898634" h="630913">
                <a:moveTo>
                  <a:pt x="0" y="292"/>
                </a:moveTo>
                <a:cubicBezTo>
                  <a:pt x="204951" y="-1022"/>
                  <a:pt x="409903" y="-2336"/>
                  <a:pt x="559675" y="102768"/>
                </a:cubicBezTo>
                <a:cubicBezTo>
                  <a:pt x="709447" y="207872"/>
                  <a:pt x="804040" y="419392"/>
                  <a:pt x="898634" y="63091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238704" y="4059620"/>
            <a:ext cx="1655380" cy="923330"/>
          </a:xfrm>
          <a:prstGeom prst="rect">
            <a:avLst/>
          </a:prstGeom>
          <a:noFill/>
        </p:spPr>
        <p:txBody>
          <a:bodyPr wrap="square" rtlCol="0">
            <a:spAutoFit/>
          </a:bodyPr>
          <a:lstStyle/>
          <a:p>
            <a:r>
              <a:rPr lang="en-AU" dirty="0"/>
              <a:t>electrons move to the ground through finger</a:t>
            </a:r>
            <a:endParaRPr lang="en-US" dirty="0"/>
          </a:p>
        </p:txBody>
      </p:sp>
      <p:grpSp>
        <p:nvGrpSpPr>
          <p:cNvPr id="44" name="Group 43"/>
          <p:cNvGrpSpPr/>
          <p:nvPr/>
        </p:nvGrpSpPr>
        <p:grpSpPr>
          <a:xfrm>
            <a:off x="4508941" y="3137347"/>
            <a:ext cx="1037899" cy="1613339"/>
            <a:chOff x="733097" y="725214"/>
            <a:chExt cx="1308537" cy="2144110"/>
          </a:xfrm>
        </p:grpSpPr>
        <p:sp>
          <p:nvSpPr>
            <p:cNvPr id="45" name="Oval 44"/>
            <p:cNvSpPr/>
            <p:nvPr/>
          </p:nvSpPr>
          <p:spPr>
            <a:xfrm>
              <a:off x="733097" y="725214"/>
              <a:ext cx="1308537" cy="13085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119352" y="1978572"/>
              <a:ext cx="599089" cy="8907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4606149" y="3668125"/>
            <a:ext cx="300082" cy="369332"/>
          </a:xfrm>
          <a:prstGeom prst="rect">
            <a:avLst/>
          </a:prstGeom>
          <a:noFill/>
        </p:spPr>
        <p:txBody>
          <a:bodyPr wrap="none" rtlCol="0">
            <a:spAutoFit/>
          </a:bodyPr>
          <a:lstStyle/>
          <a:p>
            <a:r>
              <a:rPr lang="en-AU" b="1" dirty="0"/>
              <a:t>+</a:t>
            </a:r>
            <a:endParaRPr lang="en-US" b="1" dirty="0"/>
          </a:p>
        </p:txBody>
      </p:sp>
      <p:sp>
        <p:nvSpPr>
          <p:cNvPr id="48" name="TextBox 47"/>
          <p:cNvSpPr txBox="1"/>
          <p:nvPr/>
        </p:nvSpPr>
        <p:spPr>
          <a:xfrm>
            <a:off x="4545715" y="3300263"/>
            <a:ext cx="300082" cy="369332"/>
          </a:xfrm>
          <a:prstGeom prst="rect">
            <a:avLst/>
          </a:prstGeom>
          <a:noFill/>
        </p:spPr>
        <p:txBody>
          <a:bodyPr wrap="none" rtlCol="0">
            <a:spAutoFit/>
          </a:bodyPr>
          <a:lstStyle/>
          <a:p>
            <a:r>
              <a:rPr lang="en-AU" b="1" dirty="0"/>
              <a:t>+</a:t>
            </a:r>
            <a:endParaRPr lang="en-US" b="1" dirty="0"/>
          </a:p>
        </p:txBody>
      </p:sp>
      <p:sp>
        <p:nvSpPr>
          <p:cNvPr id="49" name="TextBox 48"/>
          <p:cNvSpPr txBox="1"/>
          <p:nvPr/>
        </p:nvSpPr>
        <p:spPr>
          <a:xfrm>
            <a:off x="4874162" y="3069034"/>
            <a:ext cx="265396" cy="369332"/>
          </a:xfrm>
          <a:prstGeom prst="rect">
            <a:avLst/>
          </a:prstGeom>
          <a:noFill/>
        </p:spPr>
        <p:txBody>
          <a:bodyPr wrap="square" rtlCol="0">
            <a:spAutoFit/>
          </a:bodyPr>
          <a:lstStyle/>
          <a:p>
            <a:r>
              <a:rPr lang="en-AU" b="1" dirty="0"/>
              <a:t>+</a:t>
            </a:r>
            <a:endParaRPr lang="en-US" b="1" dirty="0"/>
          </a:p>
        </p:txBody>
      </p:sp>
      <p:sp>
        <p:nvSpPr>
          <p:cNvPr id="50" name="TextBox 49"/>
          <p:cNvSpPr txBox="1"/>
          <p:nvPr/>
        </p:nvSpPr>
        <p:spPr>
          <a:xfrm>
            <a:off x="5144804" y="3694401"/>
            <a:ext cx="300082" cy="369332"/>
          </a:xfrm>
          <a:prstGeom prst="rect">
            <a:avLst/>
          </a:prstGeom>
          <a:noFill/>
        </p:spPr>
        <p:txBody>
          <a:bodyPr wrap="none" rtlCol="0">
            <a:spAutoFit/>
          </a:bodyPr>
          <a:lstStyle/>
          <a:p>
            <a:r>
              <a:rPr lang="en-AU" b="1" dirty="0"/>
              <a:t>+</a:t>
            </a:r>
            <a:endParaRPr lang="en-US" b="1" dirty="0"/>
          </a:p>
        </p:txBody>
      </p:sp>
      <p:sp>
        <p:nvSpPr>
          <p:cNvPr id="51" name="TextBox 50"/>
          <p:cNvSpPr txBox="1"/>
          <p:nvPr/>
        </p:nvSpPr>
        <p:spPr>
          <a:xfrm>
            <a:off x="5265673" y="3295009"/>
            <a:ext cx="300082" cy="369332"/>
          </a:xfrm>
          <a:prstGeom prst="rect">
            <a:avLst/>
          </a:prstGeom>
          <a:noFill/>
        </p:spPr>
        <p:txBody>
          <a:bodyPr wrap="none" rtlCol="0">
            <a:spAutoFit/>
          </a:bodyPr>
          <a:lstStyle/>
          <a:p>
            <a:r>
              <a:rPr lang="en-AU" b="1" dirty="0"/>
              <a:t>+</a:t>
            </a:r>
            <a:endParaRPr lang="en-US" b="1" dirty="0"/>
          </a:p>
        </p:txBody>
      </p:sp>
      <p:cxnSp>
        <p:nvCxnSpPr>
          <p:cNvPr id="52" name="Straight Connector 51"/>
          <p:cNvCxnSpPr/>
          <p:nvPr/>
        </p:nvCxnSpPr>
        <p:spPr>
          <a:xfrm>
            <a:off x="1836683" y="307428"/>
            <a:ext cx="0" cy="2309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070131" y="2737946"/>
            <a:ext cx="0" cy="2309648"/>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10359" y="55179"/>
            <a:ext cx="442750" cy="369332"/>
          </a:xfrm>
          <a:prstGeom prst="rect">
            <a:avLst/>
          </a:prstGeom>
          <a:noFill/>
        </p:spPr>
        <p:txBody>
          <a:bodyPr wrap="none" rtlCol="0">
            <a:spAutoFit/>
          </a:bodyPr>
          <a:lstStyle/>
          <a:p>
            <a:r>
              <a:rPr lang="en-AU" dirty="0"/>
              <a:t>(1)</a:t>
            </a:r>
            <a:endParaRPr lang="en-US" dirty="0"/>
          </a:p>
        </p:txBody>
      </p:sp>
      <p:sp>
        <p:nvSpPr>
          <p:cNvPr id="56" name="TextBox 55"/>
          <p:cNvSpPr txBox="1"/>
          <p:nvPr/>
        </p:nvSpPr>
        <p:spPr>
          <a:xfrm>
            <a:off x="1831428" y="141890"/>
            <a:ext cx="442750" cy="369332"/>
          </a:xfrm>
          <a:prstGeom prst="rect">
            <a:avLst/>
          </a:prstGeom>
          <a:noFill/>
        </p:spPr>
        <p:txBody>
          <a:bodyPr wrap="none" rtlCol="0">
            <a:spAutoFit/>
          </a:bodyPr>
          <a:lstStyle/>
          <a:p>
            <a:r>
              <a:rPr lang="en-AU" dirty="0"/>
              <a:t>(2)</a:t>
            </a:r>
            <a:endParaRPr lang="en-US" dirty="0"/>
          </a:p>
        </p:txBody>
      </p:sp>
      <p:sp>
        <p:nvSpPr>
          <p:cNvPr id="57" name="TextBox 56"/>
          <p:cNvSpPr txBox="1"/>
          <p:nvPr/>
        </p:nvSpPr>
        <p:spPr>
          <a:xfrm>
            <a:off x="562304" y="2446283"/>
            <a:ext cx="442750" cy="369332"/>
          </a:xfrm>
          <a:prstGeom prst="rect">
            <a:avLst/>
          </a:prstGeom>
          <a:noFill/>
        </p:spPr>
        <p:txBody>
          <a:bodyPr wrap="none" rtlCol="0">
            <a:spAutoFit/>
          </a:bodyPr>
          <a:lstStyle/>
          <a:p>
            <a:r>
              <a:rPr lang="en-AU" dirty="0"/>
              <a:t>(3)</a:t>
            </a:r>
            <a:endParaRPr lang="en-US" dirty="0"/>
          </a:p>
        </p:txBody>
      </p:sp>
      <p:sp>
        <p:nvSpPr>
          <p:cNvPr id="58" name="TextBox 57"/>
          <p:cNvSpPr txBox="1"/>
          <p:nvPr/>
        </p:nvSpPr>
        <p:spPr>
          <a:xfrm>
            <a:off x="4156842" y="2580290"/>
            <a:ext cx="442750" cy="369332"/>
          </a:xfrm>
          <a:prstGeom prst="rect">
            <a:avLst/>
          </a:prstGeom>
          <a:noFill/>
        </p:spPr>
        <p:txBody>
          <a:bodyPr wrap="none" rtlCol="0">
            <a:spAutoFit/>
          </a:bodyPr>
          <a:lstStyle/>
          <a:p>
            <a:r>
              <a:rPr lang="en-AU" dirty="0"/>
              <a:t>(4)</a:t>
            </a:r>
            <a:endParaRPr lang="en-US" dirty="0"/>
          </a:p>
        </p:txBody>
      </p:sp>
    </p:spTree>
    <p:extLst>
      <p:ext uri="{BB962C8B-B14F-4D97-AF65-F5344CB8AC3E}">
        <p14:creationId xmlns:p14="http://schemas.microsoft.com/office/powerpoint/2010/main" val="25467842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9297</TotalTime>
  <Words>1692</Words>
  <Application>Microsoft Office PowerPoint</Application>
  <PresentationFormat>Custom</PresentationFormat>
  <Paragraphs>608</Paragraphs>
  <Slides>80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80</vt:i4>
      </vt:variant>
    </vt:vector>
  </HeadingPairs>
  <TitlesOfParts>
    <vt:vector size="89" baseType="lpstr">
      <vt:lpstr>Arial</vt:lpstr>
      <vt:lpstr>Calibri</vt:lpstr>
      <vt:lpstr>Calibri Light</vt:lpstr>
      <vt:lpstr>Cambria Math</vt:lpstr>
      <vt:lpstr>Times New Roman</vt:lpstr>
      <vt:lpstr>Wingdings</vt:lpstr>
      <vt:lpstr>Office Theme</vt:lpstr>
      <vt:lpstr>Equation</vt:lpstr>
      <vt:lpstr>MathType 6.0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203</cp:revision>
  <dcterms:created xsi:type="dcterms:W3CDTF">2017-06-23T03:57:48Z</dcterms:created>
  <dcterms:modified xsi:type="dcterms:W3CDTF">2017-12-28T08:58:35Z</dcterms:modified>
</cp:coreProperties>
</file>